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63" r:id="rId2"/>
    <p:sldId id="261" r:id="rId3"/>
    <p:sldId id="257" r:id="rId4"/>
    <p:sldId id="264" r:id="rId5"/>
    <p:sldId id="259" r:id="rId6"/>
    <p:sldId id="351" r:id="rId7"/>
    <p:sldId id="337" r:id="rId8"/>
    <p:sldId id="338" r:id="rId9"/>
    <p:sldId id="339" r:id="rId10"/>
    <p:sldId id="336" r:id="rId11"/>
    <p:sldId id="350" r:id="rId12"/>
    <p:sldId id="266" r:id="rId13"/>
    <p:sldId id="267" r:id="rId14"/>
    <p:sldId id="265" r:id="rId15"/>
    <p:sldId id="268" r:id="rId16"/>
    <p:sldId id="340" r:id="rId17"/>
    <p:sldId id="306" r:id="rId18"/>
    <p:sldId id="307" r:id="rId19"/>
    <p:sldId id="334" r:id="rId20"/>
    <p:sldId id="319" r:id="rId21"/>
    <p:sldId id="320" r:id="rId22"/>
    <p:sldId id="342" r:id="rId23"/>
    <p:sldId id="317" r:id="rId24"/>
    <p:sldId id="318" r:id="rId25"/>
    <p:sldId id="349" r:id="rId26"/>
    <p:sldId id="321" r:id="rId27"/>
    <p:sldId id="322" r:id="rId28"/>
    <p:sldId id="343" r:id="rId29"/>
    <p:sldId id="323" r:id="rId30"/>
    <p:sldId id="324" r:id="rId31"/>
    <p:sldId id="344" r:id="rId32"/>
    <p:sldId id="325" r:id="rId33"/>
    <p:sldId id="326" r:id="rId34"/>
    <p:sldId id="345" r:id="rId35"/>
    <p:sldId id="443" r:id="rId36"/>
    <p:sldId id="444" r:id="rId37"/>
    <p:sldId id="333" r:id="rId38"/>
    <p:sldId id="327" r:id="rId39"/>
    <p:sldId id="328" r:id="rId40"/>
    <p:sldId id="346" r:id="rId41"/>
    <p:sldId id="329" r:id="rId42"/>
    <p:sldId id="330" r:id="rId43"/>
    <p:sldId id="347" r:id="rId44"/>
    <p:sldId id="331" r:id="rId45"/>
    <p:sldId id="332" r:id="rId46"/>
    <p:sldId id="348" r:id="rId47"/>
    <p:sldId id="442" r:id="rId48"/>
    <p:sldId id="352" r:id="rId49"/>
    <p:sldId id="434" r:id="rId50"/>
    <p:sldId id="438" r:id="rId51"/>
    <p:sldId id="440" r:id="rId52"/>
    <p:sldId id="435" r:id="rId53"/>
    <p:sldId id="43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3" autoAdjust="0"/>
    <p:restoredTop sz="94660"/>
  </p:normalViewPr>
  <p:slideViewPr>
    <p:cSldViewPr snapToGrid="0" snapToObjects="1">
      <p:cViewPr varScale="1">
        <p:scale>
          <a:sx n="69" d="100"/>
          <a:sy n="69"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Relationship Id="rId1" Type="http://schemas.openxmlformats.org/officeDocument/2006/relationships/image" Target="../media/image22.jpe"/></Relationships>
</file>

<file path=ppt/diagrams/_rels/data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23.jpe"/><Relationship Id="rId2" Type="http://schemas.openxmlformats.org/officeDocument/2006/relationships/image" Target="../media/image30.jpe"/><Relationship Id="rId1" Type="http://schemas.openxmlformats.org/officeDocument/2006/relationships/image" Target="../media/image29.jpeg"/></Relationships>
</file>

<file path=ppt/diagrams/_rels/data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diagrams/_rels/data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4F55B-270E-4109-B7C6-D20798B7A091}"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A49B526D-BEBB-43B2-8821-9DAD23C1CC7C}">
      <dgm:prSet phldrT="[Text]"/>
      <dgm:spPr/>
      <dgm:t>
        <a:bodyPr/>
        <a:lstStyle/>
        <a:p>
          <a:r>
            <a:rPr lang="en-US" dirty="0"/>
            <a:t>Cigar box</a:t>
          </a:r>
        </a:p>
      </dgm:t>
    </dgm:pt>
    <dgm:pt modelId="{481B7BFC-9671-4B19-9B2D-6D3C6D7B24A8}" type="parTrans" cxnId="{E351F1A5-31F9-4D24-B85F-F846ACF18466}">
      <dgm:prSet/>
      <dgm:spPr/>
      <dgm:t>
        <a:bodyPr/>
        <a:lstStyle/>
        <a:p>
          <a:endParaRPr lang="en-US"/>
        </a:p>
      </dgm:t>
    </dgm:pt>
    <dgm:pt modelId="{A0575BC4-D839-4D3F-8267-CB4DC2E587F9}" type="sibTrans" cxnId="{E351F1A5-31F9-4D24-B85F-F846ACF18466}">
      <dgm:prSet/>
      <dgm:spPr/>
      <dgm:t>
        <a:bodyPr/>
        <a:lstStyle/>
        <a:p>
          <a:endParaRPr lang="en-US"/>
        </a:p>
      </dgm:t>
    </dgm:pt>
    <dgm:pt modelId="{162A59B5-8A52-4B96-BCE2-B9B57E95EBB7}">
      <dgm:prSet phldrT="[Text]" phldr="1"/>
      <dgm:spPr/>
      <dgm:t>
        <a:bodyPr/>
        <a:lstStyle/>
        <a:p>
          <a:endParaRPr lang="en-US" dirty="0"/>
        </a:p>
      </dgm:t>
    </dgm:pt>
    <dgm:pt modelId="{65417B31-2396-4A61-89FB-244CBD1EC518}" type="parTrans" cxnId="{09D9EC39-5F20-4127-A1CD-289A72093F5B}">
      <dgm:prSet/>
      <dgm:spPr/>
      <dgm:t>
        <a:bodyPr/>
        <a:lstStyle/>
        <a:p>
          <a:endParaRPr lang="en-US"/>
        </a:p>
      </dgm:t>
    </dgm:pt>
    <dgm:pt modelId="{5611DD3D-702A-4689-9B5B-C8321AC63D02}" type="sibTrans" cxnId="{09D9EC39-5F20-4127-A1CD-289A72093F5B}">
      <dgm:prSet/>
      <dgm:spPr/>
      <dgm:t>
        <a:bodyPr/>
        <a:lstStyle/>
        <a:p>
          <a:endParaRPr lang="en-US"/>
        </a:p>
      </dgm:t>
    </dgm:pt>
    <dgm:pt modelId="{57E0E877-F8C7-4D83-A611-1527521F515D}">
      <dgm:prSet phldrT="[Text]" phldr="1"/>
      <dgm:spPr/>
      <dgm:t>
        <a:bodyPr/>
        <a:lstStyle/>
        <a:p>
          <a:endParaRPr lang="en-US" dirty="0"/>
        </a:p>
      </dgm:t>
    </dgm:pt>
    <dgm:pt modelId="{71840C2E-24A8-4D13-8D9A-73C09F3951B4}" type="parTrans" cxnId="{445AB355-726F-4497-BEEE-41347CB4C9CA}">
      <dgm:prSet/>
      <dgm:spPr/>
      <dgm:t>
        <a:bodyPr/>
        <a:lstStyle/>
        <a:p>
          <a:endParaRPr lang="en-US"/>
        </a:p>
      </dgm:t>
    </dgm:pt>
    <dgm:pt modelId="{44646ED8-482C-448A-BA82-1E52DA7F9531}" type="sibTrans" cxnId="{445AB355-726F-4497-BEEE-41347CB4C9CA}">
      <dgm:prSet/>
      <dgm:spPr/>
      <dgm:t>
        <a:bodyPr/>
        <a:lstStyle/>
        <a:p>
          <a:endParaRPr lang="en-US"/>
        </a:p>
      </dgm:t>
    </dgm:pt>
    <dgm:pt modelId="{EA93EF28-AF5A-43B9-8BCE-D5E4E368F042}">
      <dgm:prSet phldrT="[Text]"/>
      <dgm:spPr/>
      <dgm:t>
        <a:bodyPr/>
        <a:lstStyle/>
        <a:p>
          <a:r>
            <a:rPr lang="en-US" dirty="0"/>
            <a:t>Blackcurrant or Cassis</a:t>
          </a:r>
        </a:p>
      </dgm:t>
    </dgm:pt>
    <dgm:pt modelId="{2B957A6C-41AC-47C9-8AEF-2F1AB3FB48D3}" type="parTrans" cxnId="{7ED7209F-F690-4CBD-A896-EADE9F99AF8B}">
      <dgm:prSet/>
      <dgm:spPr/>
      <dgm:t>
        <a:bodyPr/>
        <a:lstStyle/>
        <a:p>
          <a:endParaRPr lang="en-US"/>
        </a:p>
      </dgm:t>
    </dgm:pt>
    <dgm:pt modelId="{5B43E33E-FAF9-49A0-A043-40D5649D5BEF}" type="sibTrans" cxnId="{7ED7209F-F690-4CBD-A896-EADE9F99AF8B}">
      <dgm:prSet/>
      <dgm:spPr/>
      <dgm:t>
        <a:bodyPr/>
        <a:lstStyle/>
        <a:p>
          <a:endParaRPr lang="en-US"/>
        </a:p>
      </dgm:t>
    </dgm:pt>
    <dgm:pt modelId="{C4F3E744-C102-42C7-B74B-D52E23CFAE17}">
      <dgm:prSet phldrT="[Text]" phldr="1"/>
      <dgm:spPr/>
      <dgm:t>
        <a:bodyPr/>
        <a:lstStyle/>
        <a:p>
          <a:endParaRPr lang="en-US" dirty="0"/>
        </a:p>
      </dgm:t>
    </dgm:pt>
    <dgm:pt modelId="{1D3252F4-A2E4-4DFA-B83D-76107C2614D7}" type="parTrans" cxnId="{3771A8C2-8C41-4536-ADC6-918EDE1EBFC5}">
      <dgm:prSet/>
      <dgm:spPr/>
      <dgm:t>
        <a:bodyPr/>
        <a:lstStyle/>
        <a:p>
          <a:endParaRPr lang="en-US"/>
        </a:p>
      </dgm:t>
    </dgm:pt>
    <dgm:pt modelId="{8E51373C-1D05-45CE-9A5D-955D4E893CC6}" type="sibTrans" cxnId="{3771A8C2-8C41-4536-ADC6-918EDE1EBFC5}">
      <dgm:prSet/>
      <dgm:spPr/>
      <dgm:t>
        <a:bodyPr/>
        <a:lstStyle/>
        <a:p>
          <a:endParaRPr lang="en-US"/>
        </a:p>
      </dgm:t>
    </dgm:pt>
    <dgm:pt modelId="{5773E335-32CD-4E7E-A703-50921806FFEA}">
      <dgm:prSet phldrT="[Text]" phldr="1"/>
      <dgm:spPr/>
      <dgm:t>
        <a:bodyPr/>
        <a:lstStyle/>
        <a:p>
          <a:endParaRPr lang="en-US" dirty="0"/>
        </a:p>
      </dgm:t>
    </dgm:pt>
    <dgm:pt modelId="{507EEBF7-BEC3-49DB-B640-86B6C481FACF}" type="parTrans" cxnId="{52C18CCD-DB23-4E77-A7B7-5CB220545DAE}">
      <dgm:prSet/>
      <dgm:spPr/>
      <dgm:t>
        <a:bodyPr/>
        <a:lstStyle/>
        <a:p>
          <a:endParaRPr lang="en-US"/>
        </a:p>
      </dgm:t>
    </dgm:pt>
    <dgm:pt modelId="{8381A054-4F9F-4C82-A601-873359C5E778}" type="sibTrans" cxnId="{52C18CCD-DB23-4E77-A7B7-5CB220545DAE}">
      <dgm:prSet/>
      <dgm:spPr/>
      <dgm:t>
        <a:bodyPr/>
        <a:lstStyle/>
        <a:p>
          <a:endParaRPr lang="en-US"/>
        </a:p>
      </dgm:t>
    </dgm:pt>
    <dgm:pt modelId="{650468C5-D35F-4B6D-92CF-7B11134CA5CA}">
      <dgm:prSet phldrT="[Text]"/>
      <dgm:spPr/>
      <dgm:t>
        <a:bodyPr/>
        <a:lstStyle/>
        <a:p>
          <a:r>
            <a:rPr lang="en-US" dirty="0"/>
            <a:t>Eucalyptus</a:t>
          </a:r>
        </a:p>
      </dgm:t>
    </dgm:pt>
    <dgm:pt modelId="{3044B02C-ED77-4FE3-B034-D2C57E63E8B1}" type="parTrans" cxnId="{F9DB3C36-A885-4FEC-8E5D-7A2ECE57FA01}">
      <dgm:prSet/>
      <dgm:spPr/>
      <dgm:t>
        <a:bodyPr/>
        <a:lstStyle/>
        <a:p>
          <a:endParaRPr lang="en-US"/>
        </a:p>
      </dgm:t>
    </dgm:pt>
    <dgm:pt modelId="{EFDA64EC-18BD-4764-8679-DB57A60B74D5}" type="sibTrans" cxnId="{F9DB3C36-A885-4FEC-8E5D-7A2ECE57FA01}">
      <dgm:prSet/>
      <dgm:spPr/>
      <dgm:t>
        <a:bodyPr/>
        <a:lstStyle/>
        <a:p>
          <a:endParaRPr lang="en-US"/>
        </a:p>
      </dgm:t>
    </dgm:pt>
    <dgm:pt modelId="{60C7FE6F-C746-4687-8B9E-7418EAD81D8E}">
      <dgm:prSet phldrT="[Text]" phldr="1"/>
      <dgm:spPr/>
      <dgm:t>
        <a:bodyPr/>
        <a:lstStyle/>
        <a:p>
          <a:endParaRPr lang="en-US" dirty="0"/>
        </a:p>
      </dgm:t>
    </dgm:pt>
    <dgm:pt modelId="{1F3A3264-0015-44BB-AF6F-13B45FD8FFFA}" type="parTrans" cxnId="{AE76C106-D6A2-4FBF-AF7C-38FE388D94D8}">
      <dgm:prSet/>
      <dgm:spPr/>
      <dgm:t>
        <a:bodyPr/>
        <a:lstStyle/>
        <a:p>
          <a:endParaRPr lang="en-US"/>
        </a:p>
      </dgm:t>
    </dgm:pt>
    <dgm:pt modelId="{C8883990-6E44-4FE9-B7BE-251FDD1CE4A6}" type="sibTrans" cxnId="{AE76C106-D6A2-4FBF-AF7C-38FE388D94D8}">
      <dgm:prSet/>
      <dgm:spPr/>
      <dgm:t>
        <a:bodyPr/>
        <a:lstStyle/>
        <a:p>
          <a:endParaRPr lang="en-US"/>
        </a:p>
      </dgm:t>
    </dgm:pt>
    <dgm:pt modelId="{24AD6032-1845-4198-9D92-34431B4D4500}">
      <dgm:prSet phldrT="[Text]" phldr="1"/>
      <dgm:spPr/>
      <dgm:t>
        <a:bodyPr/>
        <a:lstStyle/>
        <a:p>
          <a:endParaRPr lang="en-US" dirty="0"/>
        </a:p>
      </dgm:t>
    </dgm:pt>
    <dgm:pt modelId="{9324CC3B-D38C-4B79-920C-3ADB87504CBD}" type="parTrans" cxnId="{B1F94F29-6600-4A9E-8C34-2DBD2E225ED5}">
      <dgm:prSet/>
      <dgm:spPr/>
      <dgm:t>
        <a:bodyPr/>
        <a:lstStyle/>
        <a:p>
          <a:endParaRPr lang="en-US"/>
        </a:p>
      </dgm:t>
    </dgm:pt>
    <dgm:pt modelId="{3C1FAAD3-F0A7-4FF9-8598-9AE5DB5F2799}" type="sibTrans" cxnId="{B1F94F29-6600-4A9E-8C34-2DBD2E225ED5}">
      <dgm:prSet/>
      <dgm:spPr/>
      <dgm:t>
        <a:bodyPr/>
        <a:lstStyle/>
        <a:p>
          <a:endParaRPr lang="en-US"/>
        </a:p>
      </dgm:t>
    </dgm:pt>
    <dgm:pt modelId="{A18449DD-0E16-4927-83A5-766A0706D5D4}" type="pres">
      <dgm:prSet presAssocID="{14F4F55B-270E-4109-B7C6-D20798B7A091}" presName="Name0" presStyleCnt="0">
        <dgm:presLayoutVars>
          <dgm:dir/>
          <dgm:resizeHandles val="exact"/>
        </dgm:presLayoutVars>
      </dgm:prSet>
      <dgm:spPr/>
      <dgm:t>
        <a:bodyPr/>
        <a:lstStyle/>
        <a:p>
          <a:endParaRPr lang="fr-FR"/>
        </a:p>
      </dgm:t>
    </dgm:pt>
    <dgm:pt modelId="{AFA6FC7A-109F-4937-8E77-3CD3130269B3}" type="pres">
      <dgm:prSet presAssocID="{14F4F55B-270E-4109-B7C6-D20798B7A091}" presName="fgShape" presStyleLbl="fgShp" presStyleIdx="0" presStyleCnt="1"/>
      <dgm:spPr/>
    </dgm:pt>
    <dgm:pt modelId="{3754F480-B6CB-453D-8EFC-FC55BFA8C06B}" type="pres">
      <dgm:prSet presAssocID="{14F4F55B-270E-4109-B7C6-D20798B7A091}" presName="linComp" presStyleCnt="0"/>
      <dgm:spPr/>
    </dgm:pt>
    <dgm:pt modelId="{564A4044-C1BC-4095-B76A-C50CBA30C503}" type="pres">
      <dgm:prSet presAssocID="{A49B526D-BEBB-43B2-8821-9DAD23C1CC7C}" presName="compNode" presStyleCnt="0"/>
      <dgm:spPr/>
    </dgm:pt>
    <dgm:pt modelId="{1646C2A9-3C56-4ACA-9F8A-0FCE9754B873}" type="pres">
      <dgm:prSet presAssocID="{A49B526D-BEBB-43B2-8821-9DAD23C1CC7C}" presName="bkgdShape" presStyleLbl="node1" presStyleIdx="0" presStyleCnt="3"/>
      <dgm:spPr/>
      <dgm:t>
        <a:bodyPr/>
        <a:lstStyle/>
        <a:p>
          <a:endParaRPr lang="fr-FR"/>
        </a:p>
      </dgm:t>
    </dgm:pt>
    <dgm:pt modelId="{F3D65BC3-0A2F-4C7F-9005-B2C1D005AE26}" type="pres">
      <dgm:prSet presAssocID="{A49B526D-BEBB-43B2-8821-9DAD23C1CC7C}" presName="nodeTx" presStyleLbl="node1" presStyleIdx="0" presStyleCnt="3">
        <dgm:presLayoutVars>
          <dgm:bulletEnabled val="1"/>
        </dgm:presLayoutVars>
      </dgm:prSet>
      <dgm:spPr/>
      <dgm:t>
        <a:bodyPr/>
        <a:lstStyle/>
        <a:p>
          <a:endParaRPr lang="fr-FR"/>
        </a:p>
      </dgm:t>
    </dgm:pt>
    <dgm:pt modelId="{274B3E50-FCE4-4B23-A102-E574177948C6}" type="pres">
      <dgm:prSet presAssocID="{A49B526D-BEBB-43B2-8821-9DAD23C1CC7C}" presName="invisiNode" presStyleLbl="node1" presStyleIdx="0" presStyleCnt="3"/>
      <dgm:spPr/>
    </dgm:pt>
    <dgm:pt modelId="{225B7DF7-8272-4A57-828A-89F7B9EBE5CC}" type="pres">
      <dgm:prSet presAssocID="{A49B526D-BEBB-43B2-8821-9DAD23C1CC7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93F2FE7-10E0-409A-947F-7511F69D6ACC}" type="pres">
      <dgm:prSet presAssocID="{A0575BC4-D839-4D3F-8267-CB4DC2E587F9}" presName="sibTrans" presStyleLbl="sibTrans2D1" presStyleIdx="0" presStyleCnt="0"/>
      <dgm:spPr/>
      <dgm:t>
        <a:bodyPr/>
        <a:lstStyle/>
        <a:p>
          <a:endParaRPr lang="fr-FR"/>
        </a:p>
      </dgm:t>
    </dgm:pt>
    <dgm:pt modelId="{10B4ECB8-7E0B-4158-A4F7-43709401E95B}" type="pres">
      <dgm:prSet presAssocID="{EA93EF28-AF5A-43B9-8BCE-D5E4E368F042}" presName="compNode" presStyleCnt="0"/>
      <dgm:spPr/>
    </dgm:pt>
    <dgm:pt modelId="{933BFED6-83E7-49E5-9989-7297A55E0C63}" type="pres">
      <dgm:prSet presAssocID="{EA93EF28-AF5A-43B9-8BCE-D5E4E368F042}" presName="bkgdShape" presStyleLbl="node1" presStyleIdx="1" presStyleCnt="3"/>
      <dgm:spPr/>
      <dgm:t>
        <a:bodyPr/>
        <a:lstStyle/>
        <a:p>
          <a:endParaRPr lang="fr-FR"/>
        </a:p>
      </dgm:t>
    </dgm:pt>
    <dgm:pt modelId="{F72C5207-7B31-4F44-9F00-259517CE3F3D}" type="pres">
      <dgm:prSet presAssocID="{EA93EF28-AF5A-43B9-8BCE-D5E4E368F042}" presName="nodeTx" presStyleLbl="node1" presStyleIdx="1" presStyleCnt="3">
        <dgm:presLayoutVars>
          <dgm:bulletEnabled val="1"/>
        </dgm:presLayoutVars>
      </dgm:prSet>
      <dgm:spPr/>
      <dgm:t>
        <a:bodyPr/>
        <a:lstStyle/>
        <a:p>
          <a:endParaRPr lang="fr-FR"/>
        </a:p>
      </dgm:t>
    </dgm:pt>
    <dgm:pt modelId="{51B63454-8459-4190-9443-517A92EB2C1E}" type="pres">
      <dgm:prSet presAssocID="{EA93EF28-AF5A-43B9-8BCE-D5E4E368F042}" presName="invisiNode" presStyleLbl="node1" presStyleIdx="1" presStyleCnt="3"/>
      <dgm:spPr/>
    </dgm:pt>
    <dgm:pt modelId="{3D8B9665-4316-4C80-A91A-22782BF275A8}" type="pres">
      <dgm:prSet presAssocID="{EA93EF28-AF5A-43B9-8BCE-D5E4E368F042}" presName="imagNode" presStyleLbl="fgImgPlace1" presStyleIdx="1" presStyleCnt="3"/>
      <dgm:spPr>
        <a:blipFill rotWithShape="0">
          <a:blip xmlns:r="http://schemas.openxmlformats.org/officeDocument/2006/relationships" r:embed="rId2"/>
          <a:stretch>
            <a:fillRect/>
          </a:stretch>
        </a:blipFill>
      </dgm:spPr>
    </dgm:pt>
    <dgm:pt modelId="{847109AC-9884-499D-BAA6-D78912413C10}" type="pres">
      <dgm:prSet presAssocID="{5B43E33E-FAF9-49A0-A043-40D5649D5BEF}" presName="sibTrans" presStyleLbl="sibTrans2D1" presStyleIdx="0" presStyleCnt="0"/>
      <dgm:spPr/>
      <dgm:t>
        <a:bodyPr/>
        <a:lstStyle/>
        <a:p>
          <a:endParaRPr lang="fr-FR"/>
        </a:p>
      </dgm:t>
    </dgm:pt>
    <dgm:pt modelId="{C6FE6D5F-E6F6-4175-82FC-2C036DA70AA9}" type="pres">
      <dgm:prSet presAssocID="{650468C5-D35F-4B6D-92CF-7B11134CA5CA}" presName="compNode" presStyleCnt="0"/>
      <dgm:spPr/>
    </dgm:pt>
    <dgm:pt modelId="{C35C2620-9563-4368-A277-AAF2A82C089F}" type="pres">
      <dgm:prSet presAssocID="{650468C5-D35F-4B6D-92CF-7B11134CA5CA}" presName="bkgdShape" presStyleLbl="node1" presStyleIdx="2" presStyleCnt="3"/>
      <dgm:spPr/>
      <dgm:t>
        <a:bodyPr/>
        <a:lstStyle/>
        <a:p>
          <a:endParaRPr lang="fr-FR"/>
        </a:p>
      </dgm:t>
    </dgm:pt>
    <dgm:pt modelId="{472CF9D9-D3DA-44BD-80D5-A44135043B0A}" type="pres">
      <dgm:prSet presAssocID="{650468C5-D35F-4B6D-92CF-7B11134CA5CA}" presName="nodeTx" presStyleLbl="node1" presStyleIdx="2" presStyleCnt="3">
        <dgm:presLayoutVars>
          <dgm:bulletEnabled val="1"/>
        </dgm:presLayoutVars>
      </dgm:prSet>
      <dgm:spPr/>
      <dgm:t>
        <a:bodyPr/>
        <a:lstStyle/>
        <a:p>
          <a:endParaRPr lang="fr-FR"/>
        </a:p>
      </dgm:t>
    </dgm:pt>
    <dgm:pt modelId="{A6BF7AE1-D095-4E03-A447-60A497D764E4}" type="pres">
      <dgm:prSet presAssocID="{650468C5-D35F-4B6D-92CF-7B11134CA5CA}" presName="invisiNode" presStyleLbl="node1" presStyleIdx="2" presStyleCnt="3"/>
      <dgm:spPr/>
    </dgm:pt>
    <dgm:pt modelId="{A8A6BC63-7806-4AFD-B97A-CD577B74B6CC}" type="pres">
      <dgm:prSet presAssocID="{650468C5-D35F-4B6D-92CF-7B11134CA5C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Lst>
  <dgm:cxnLst>
    <dgm:cxn modelId="{4297EC4A-FDEC-40F1-BAF2-ECC9851B2CDF}" type="presOf" srcId="{C4F3E744-C102-42C7-B74B-D52E23CFAE17}" destId="{933BFED6-83E7-49E5-9989-7297A55E0C63}" srcOrd="0" destOrd="1" presId="urn:microsoft.com/office/officeart/2005/8/layout/hList7"/>
    <dgm:cxn modelId="{1D4088F1-6EFF-4022-9707-2F3E915EE19D}" type="presOf" srcId="{5773E335-32CD-4E7E-A703-50921806FFEA}" destId="{933BFED6-83E7-49E5-9989-7297A55E0C63}" srcOrd="0" destOrd="2" presId="urn:microsoft.com/office/officeart/2005/8/layout/hList7"/>
    <dgm:cxn modelId="{BC9A3012-DB17-4CA9-AE48-F7FEDAEA8C87}" type="presOf" srcId="{162A59B5-8A52-4B96-BCE2-B9B57E95EBB7}" destId="{F3D65BC3-0A2F-4C7F-9005-B2C1D005AE26}" srcOrd="1" destOrd="1" presId="urn:microsoft.com/office/officeart/2005/8/layout/hList7"/>
    <dgm:cxn modelId="{4B9C6FA2-776F-4384-AEDC-25947EB079F2}" type="presOf" srcId="{5773E335-32CD-4E7E-A703-50921806FFEA}" destId="{F72C5207-7B31-4F44-9F00-259517CE3F3D}" srcOrd="1" destOrd="2" presId="urn:microsoft.com/office/officeart/2005/8/layout/hList7"/>
    <dgm:cxn modelId="{4C977446-096D-4063-AB9C-8AD8029C875B}" type="presOf" srcId="{650468C5-D35F-4B6D-92CF-7B11134CA5CA}" destId="{472CF9D9-D3DA-44BD-80D5-A44135043B0A}" srcOrd="1" destOrd="0" presId="urn:microsoft.com/office/officeart/2005/8/layout/hList7"/>
    <dgm:cxn modelId="{E5A8F479-2C25-4960-85AE-397598783A56}" type="presOf" srcId="{57E0E877-F8C7-4D83-A611-1527521F515D}" destId="{1646C2A9-3C56-4ACA-9F8A-0FCE9754B873}" srcOrd="0" destOrd="2" presId="urn:microsoft.com/office/officeart/2005/8/layout/hList7"/>
    <dgm:cxn modelId="{445AB355-726F-4497-BEEE-41347CB4C9CA}" srcId="{A49B526D-BEBB-43B2-8821-9DAD23C1CC7C}" destId="{57E0E877-F8C7-4D83-A611-1527521F515D}" srcOrd="1" destOrd="0" parTransId="{71840C2E-24A8-4D13-8D9A-73C09F3951B4}" sibTransId="{44646ED8-482C-448A-BA82-1E52DA7F9531}"/>
    <dgm:cxn modelId="{4873D20A-3369-47A3-A510-0C76B3A3AEBE}" type="presOf" srcId="{A0575BC4-D839-4D3F-8267-CB4DC2E587F9}" destId="{693F2FE7-10E0-409A-947F-7511F69D6ACC}" srcOrd="0" destOrd="0" presId="urn:microsoft.com/office/officeart/2005/8/layout/hList7"/>
    <dgm:cxn modelId="{0929B018-E7DB-45A4-BD7B-0138E5C3AE93}" type="presOf" srcId="{57E0E877-F8C7-4D83-A611-1527521F515D}" destId="{F3D65BC3-0A2F-4C7F-9005-B2C1D005AE26}" srcOrd="1" destOrd="2" presId="urn:microsoft.com/office/officeart/2005/8/layout/hList7"/>
    <dgm:cxn modelId="{77C52AFC-06CA-4574-B2E7-E72EE691848F}" type="presOf" srcId="{A49B526D-BEBB-43B2-8821-9DAD23C1CC7C}" destId="{F3D65BC3-0A2F-4C7F-9005-B2C1D005AE26}" srcOrd="1" destOrd="0" presId="urn:microsoft.com/office/officeart/2005/8/layout/hList7"/>
    <dgm:cxn modelId="{1B4F61E7-C465-473A-A590-029BD85C1DF4}" type="presOf" srcId="{24AD6032-1845-4198-9D92-34431B4D4500}" destId="{472CF9D9-D3DA-44BD-80D5-A44135043B0A}" srcOrd="1" destOrd="2" presId="urn:microsoft.com/office/officeart/2005/8/layout/hList7"/>
    <dgm:cxn modelId="{0774011F-8907-437B-A66B-F8130F9C8929}" type="presOf" srcId="{A49B526D-BEBB-43B2-8821-9DAD23C1CC7C}" destId="{1646C2A9-3C56-4ACA-9F8A-0FCE9754B873}" srcOrd="0" destOrd="0" presId="urn:microsoft.com/office/officeart/2005/8/layout/hList7"/>
    <dgm:cxn modelId="{3771A8C2-8C41-4536-ADC6-918EDE1EBFC5}" srcId="{EA93EF28-AF5A-43B9-8BCE-D5E4E368F042}" destId="{C4F3E744-C102-42C7-B74B-D52E23CFAE17}" srcOrd="0" destOrd="0" parTransId="{1D3252F4-A2E4-4DFA-B83D-76107C2614D7}" sibTransId="{8E51373C-1D05-45CE-9A5D-955D4E893CC6}"/>
    <dgm:cxn modelId="{F24E675C-8387-4E45-AACD-B65DE379CAEC}" type="presOf" srcId="{5B43E33E-FAF9-49A0-A043-40D5649D5BEF}" destId="{847109AC-9884-499D-BAA6-D78912413C10}" srcOrd="0" destOrd="0" presId="urn:microsoft.com/office/officeart/2005/8/layout/hList7"/>
    <dgm:cxn modelId="{09D9EC39-5F20-4127-A1CD-289A72093F5B}" srcId="{A49B526D-BEBB-43B2-8821-9DAD23C1CC7C}" destId="{162A59B5-8A52-4B96-BCE2-B9B57E95EBB7}" srcOrd="0" destOrd="0" parTransId="{65417B31-2396-4A61-89FB-244CBD1EC518}" sibTransId="{5611DD3D-702A-4689-9B5B-C8321AC63D02}"/>
    <dgm:cxn modelId="{CC4513E1-D5F9-4968-A132-2DB7B5DA7A51}" type="presOf" srcId="{162A59B5-8A52-4B96-BCE2-B9B57E95EBB7}" destId="{1646C2A9-3C56-4ACA-9F8A-0FCE9754B873}" srcOrd="0" destOrd="1" presId="urn:microsoft.com/office/officeart/2005/8/layout/hList7"/>
    <dgm:cxn modelId="{B0651C2B-FCE7-4CD4-8D4C-DBB899979DBC}" type="presOf" srcId="{24AD6032-1845-4198-9D92-34431B4D4500}" destId="{C35C2620-9563-4368-A277-AAF2A82C089F}" srcOrd="0" destOrd="2" presId="urn:microsoft.com/office/officeart/2005/8/layout/hList7"/>
    <dgm:cxn modelId="{52C18CCD-DB23-4E77-A7B7-5CB220545DAE}" srcId="{EA93EF28-AF5A-43B9-8BCE-D5E4E368F042}" destId="{5773E335-32CD-4E7E-A703-50921806FFEA}" srcOrd="1" destOrd="0" parTransId="{507EEBF7-BEC3-49DB-B640-86B6C481FACF}" sibTransId="{8381A054-4F9F-4C82-A601-873359C5E778}"/>
    <dgm:cxn modelId="{62D9D24A-5612-4FD9-9853-2C1DA61D6D76}" type="presOf" srcId="{EA93EF28-AF5A-43B9-8BCE-D5E4E368F042}" destId="{933BFED6-83E7-49E5-9989-7297A55E0C63}" srcOrd="0" destOrd="0" presId="urn:microsoft.com/office/officeart/2005/8/layout/hList7"/>
    <dgm:cxn modelId="{6C945909-2B4A-491D-B5B6-7A08F95F167E}" type="presOf" srcId="{60C7FE6F-C746-4687-8B9E-7418EAD81D8E}" destId="{472CF9D9-D3DA-44BD-80D5-A44135043B0A}" srcOrd="1" destOrd="1" presId="urn:microsoft.com/office/officeart/2005/8/layout/hList7"/>
    <dgm:cxn modelId="{1F7C7434-E7B7-47FC-B363-F5E1B766A2E1}" type="presOf" srcId="{14F4F55B-270E-4109-B7C6-D20798B7A091}" destId="{A18449DD-0E16-4927-83A5-766A0706D5D4}" srcOrd="0" destOrd="0" presId="urn:microsoft.com/office/officeart/2005/8/layout/hList7"/>
    <dgm:cxn modelId="{B923ECDC-DCAC-4653-80B6-671A8E2B079A}" type="presOf" srcId="{EA93EF28-AF5A-43B9-8BCE-D5E4E368F042}" destId="{F72C5207-7B31-4F44-9F00-259517CE3F3D}" srcOrd="1" destOrd="0" presId="urn:microsoft.com/office/officeart/2005/8/layout/hList7"/>
    <dgm:cxn modelId="{F9DB3C36-A885-4FEC-8E5D-7A2ECE57FA01}" srcId="{14F4F55B-270E-4109-B7C6-D20798B7A091}" destId="{650468C5-D35F-4B6D-92CF-7B11134CA5CA}" srcOrd="2" destOrd="0" parTransId="{3044B02C-ED77-4FE3-B034-D2C57E63E8B1}" sibTransId="{EFDA64EC-18BD-4764-8679-DB57A60B74D5}"/>
    <dgm:cxn modelId="{E55F4D3D-83E9-461A-8AB7-F2812B6EEA85}" type="presOf" srcId="{C4F3E744-C102-42C7-B74B-D52E23CFAE17}" destId="{F72C5207-7B31-4F44-9F00-259517CE3F3D}" srcOrd="1" destOrd="1" presId="urn:microsoft.com/office/officeart/2005/8/layout/hList7"/>
    <dgm:cxn modelId="{7ED7209F-F690-4CBD-A896-EADE9F99AF8B}" srcId="{14F4F55B-270E-4109-B7C6-D20798B7A091}" destId="{EA93EF28-AF5A-43B9-8BCE-D5E4E368F042}" srcOrd="1" destOrd="0" parTransId="{2B957A6C-41AC-47C9-8AEF-2F1AB3FB48D3}" sibTransId="{5B43E33E-FAF9-49A0-A043-40D5649D5BEF}"/>
    <dgm:cxn modelId="{AE76C106-D6A2-4FBF-AF7C-38FE388D94D8}" srcId="{650468C5-D35F-4B6D-92CF-7B11134CA5CA}" destId="{60C7FE6F-C746-4687-8B9E-7418EAD81D8E}" srcOrd="0" destOrd="0" parTransId="{1F3A3264-0015-44BB-AF6F-13B45FD8FFFA}" sibTransId="{C8883990-6E44-4FE9-B7BE-251FDD1CE4A6}"/>
    <dgm:cxn modelId="{C729017E-B4E9-45AF-8960-0E1E8CC8AD55}" type="presOf" srcId="{650468C5-D35F-4B6D-92CF-7B11134CA5CA}" destId="{C35C2620-9563-4368-A277-AAF2A82C089F}" srcOrd="0" destOrd="0" presId="urn:microsoft.com/office/officeart/2005/8/layout/hList7"/>
    <dgm:cxn modelId="{E351F1A5-31F9-4D24-B85F-F846ACF18466}" srcId="{14F4F55B-270E-4109-B7C6-D20798B7A091}" destId="{A49B526D-BEBB-43B2-8821-9DAD23C1CC7C}" srcOrd="0" destOrd="0" parTransId="{481B7BFC-9671-4B19-9B2D-6D3C6D7B24A8}" sibTransId="{A0575BC4-D839-4D3F-8267-CB4DC2E587F9}"/>
    <dgm:cxn modelId="{40AFD7E7-5281-48EC-8A4E-59F83618AF51}" type="presOf" srcId="{60C7FE6F-C746-4687-8B9E-7418EAD81D8E}" destId="{C35C2620-9563-4368-A277-AAF2A82C089F}" srcOrd="0" destOrd="1" presId="urn:microsoft.com/office/officeart/2005/8/layout/hList7"/>
    <dgm:cxn modelId="{B1F94F29-6600-4A9E-8C34-2DBD2E225ED5}" srcId="{650468C5-D35F-4B6D-92CF-7B11134CA5CA}" destId="{24AD6032-1845-4198-9D92-34431B4D4500}" srcOrd="1" destOrd="0" parTransId="{9324CC3B-D38C-4B79-920C-3ADB87504CBD}" sibTransId="{3C1FAAD3-F0A7-4FF9-8598-9AE5DB5F2799}"/>
    <dgm:cxn modelId="{12E9578E-FB33-4702-86DA-7AB9DD487E58}" type="presParOf" srcId="{A18449DD-0E16-4927-83A5-766A0706D5D4}" destId="{AFA6FC7A-109F-4937-8E77-3CD3130269B3}" srcOrd="0" destOrd="0" presId="urn:microsoft.com/office/officeart/2005/8/layout/hList7"/>
    <dgm:cxn modelId="{526773DD-E254-45DC-9803-C60A2A5D8A1E}" type="presParOf" srcId="{A18449DD-0E16-4927-83A5-766A0706D5D4}" destId="{3754F480-B6CB-453D-8EFC-FC55BFA8C06B}" srcOrd="1" destOrd="0" presId="urn:microsoft.com/office/officeart/2005/8/layout/hList7"/>
    <dgm:cxn modelId="{EAE510A9-B99D-4AF2-AE92-2B3BA12B5D85}" type="presParOf" srcId="{3754F480-B6CB-453D-8EFC-FC55BFA8C06B}" destId="{564A4044-C1BC-4095-B76A-C50CBA30C503}" srcOrd="0" destOrd="0" presId="urn:microsoft.com/office/officeart/2005/8/layout/hList7"/>
    <dgm:cxn modelId="{C944AC29-4AF2-4D9F-819F-179280DE5C47}" type="presParOf" srcId="{564A4044-C1BC-4095-B76A-C50CBA30C503}" destId="{1646C2A9-3C56-4ACA-9F8A-0FCE9754B873}" srcOrd="0" destOrd="0" presId="urn:microsoft.com/office/officeart/2005/8/layout/hList7"/>
    <dgm:cxn modelId="{3E222AD3-0EF4-4E50-B688-715CB52F7EC8}" type="presParOf" srcId="{564A4044-C1BC-4095-B76A-C50CBA30C503}" destId="{F3D65BC3-0A2F-4C7F-9005-B2C1D005AE26}" srcOrd="1" destOrd="0" presId="urn:microsoft.com/office/officeart/2005/8/layout/hList7"/>
    <dgm:cxn modelId="{6DA29FAB-AFFF-4720-8004-0C44B5C994A7}" type="presParOf" srcId="{564A4044-C1BC-4095-B76A-C50CBA30C503}" destId="{274B3E50-FCE4-4B23-A102-E574177948C6}" srcOrd="2" destOrd="0" presId="urn:microsoft.com/office/officeart/2005/8/layout/hList7"/>
    <dgm:cxn modelId="{8E9EC3AB-443F-46AC-942A-25D8758866F5}" type="presParOf" srcId="{564A4044-C1BC-4095-B76A-C50CBA30C503}" destId="{225B7DF7-8272-4A57-828A-89F7B9EBE5CC}" srcOrd="3" destOrd="0" presId="urn:microsoft.com/office/officeart/2005/8/layout/hList7"/>
    <dgm:cxn modelId="{2E10C133-5234-4FFF-A1E3-F0C3706B6569}" type="presParOf" srcId="{3754F480-B6CB-453D-8EFC-FC55BFA8C06B}" destId="{693F2FE7-10E0-409A-947F-7511F69D6ACC}" srcOrd="1" destOrd="0" presId="urn:microsoft.com/office/officeart/2005/8/layout/hList7"/>
    <dgm:cxn modelId="{CD2E99A8-2E5C-4AFD-B6B6-CEC654C6D0DF}" type="presParOf" srcId="{3754F480-B6CB-453D-8EFC-FC55BFA8C06B}" destId="{10B4ECB8-7E0B-4158-A4F7-43709401E95B}" srcOrd="2" destOrd="0" presId="urn:microsoft.com/office/officeart/2005/8/layout/hList7"/>
    <dgm:cxn modelId="{58D9889E-407B-4E12-950D-94D2663571B0}" type="presParOf" srcId="{10B4ECB8-7E0B-4158-A4F7-43709401E95B}" destId="{933BFED6-83E7-49E5-9989-7297A55E0C63}" srcOrd="0" destOrd="0" presId="urn:microsoft.com/office/officeart/2005/8/layout/hList7"/>
    <dgm:cxn modelId="{CAE1C785-AA99-49B5-8132-3AB7095FF0E3}" type="presParOf" srcId="{10B4ECB8-7E0B-4158-A4F7-43709401E95B}" destId="{F72C5207-7B31-4F44-9F00-259517CE3F3D}" srcOrd="1" destOrd="0" presId="urn:microsoft.com/office/officeart/2005/8/layout/hList7"/>
    <dgm:cxn modelId="{5E878E37-3764-454E-B5B6-711550D8270C}" type="presParOf" srcId="{10B4ECB8-7E0B-4158-A4F7-43709401E95B}" destId="{51B63454-8459-4190-9443-517A92EB2C1E}" srcOrd="2" destOrd="0" presId="urn:microsoft.com/office/officeart/2005/8/layout/hList7"/>
    <dgm:cxn modelId="{25D69D21-AC17-44D9-BDFF-B3536D3DFABA}" type="presParOf" srcId="{10B4ECB8-7E0B-4158-A4F7-43709401E95B}" destId="{3D8B9665-4316-4C80-A91A-22782BF275A8}" srcOrd="3" destOrd="0" presId="urn:microsoft.com/office/officeart/2005/8/layout/hList7"/>
    <dgm:cxn modelId="{11EEBD03-916D-487D-A118-2A2CB59876FA}" type="presParOf" srcId="{3754F480-B6CB-453D-8EFC-FC55BFA8C06B}" destId="{847109AC-9884-499D-BAA6-D78912413C10}" srcOrd="3" destOrd="0" presId="urn:microsoft.com/office/officeart/2005/8/layout/hList7"/>
    <dgm:cxn modelId="{8D3CA532-4B2B-49A3-8D77-B2A292D74987}" type="presParOf" srcId="{3754F480-B6CB-453D-8EFC-FC55BFA8C06B}" destId="{C6FE6D5F-E6F6-4175-82FC-2C036DA70AA9}" srcOrd="4" destOrd="0" presId="urn:microsoft.com/office/officeart/2005/8/layout/hList7"/>
    <dgm:cxn modelId="{81B111DE-E5C3-4613-9C94-2664CF13CE50}" type="presParOf" srcId="{C6FE6D5F-E6F6-4175-82FC-2C036DA70AA9}" destId="{C35C2620-9563-4368-A277-AAF2A82C089F}" srcOrd="0" destOrd="0" presId="urn:microsoft.com/office/officeart/2005/8/layout/hList7"/>
    <dgm:cxn modelId="{0496F9EC-3ADB-4713-8D67-5BB4CB1207B6}" type="presParOf" srcId="{C6FE6D5F-E6F6-4175-82FC-2C036DA70AA9}" destId="{472CF9D9-D3DA-44BD-80D5-A44135043B0A}" srcOrd="1" destOrd="0" presId="urn:microsoft.com/office/officeart/2005/8/layout/hList7"/>
    <dgm:cxn modelId="{C0F0E4BF-9E5A-4411-AB94-C31C7C2951BA}" type="presParOf" srcId="{C6FE6D5F-E6F6-4175-82FC-2C036DA70AA9}" destId="{A6BF7AE1-D095-4E03-A447-60A497D764E4}" srcOrd="2" destOrd="0" presId="urn:microsoft.com/office/officeart/2005/8/layout/hList7"/>
    <dgm:cxn modelId="{D5450CDA-2BC2-4403-8CA8-A265965CA048}" type="presParOf" srcId="{C6FE6D5F-E6F6-4175-82FC-2C036DA70AA9}" destId="{A8A6BC63-7806-4AFD-B97A-CD577B74B6C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8064E-C283-4B37-B3CC-90B7541A8B78}" type="doc">
      <dgm:prSet loTypeId="urn:microsoft.com/office/officeart/2005/8/layout/hList7" loCatId="list" qsTypeId="urn:microsoft.com/office/officeart/2005/8/quickstyle/simple1" qsCatId="simple" csTypeId="urn:microsoft.com/office/officeart/2005/8/colors/accent1_2" csCatId="accent1" phldr="1"/>
      <dgm:spPr/>
    </dgm:pt>
    <dgm:pt modelId="{6882FB8C-DF63-4769-8660-FFAEBEFF3EFC}">
      <dgm:prSet phldrT="[Text]"/>
      <dgm:spPr/>
      <dgm:t>
        <a:bodyPr/>
        <a:lstStyle/>
        <a:p>
          <a:r>
            <a:rPr lang="en-US" dirty="0"/>
            <a:t>Plum</a:t>
          </a:r>
        </a:p>
      </dgm:t>
    </dgm:pt>
    <dgm:pt modelId="{2061FCA0-1B7D-4337-95F6-CB088CB24078}" type="parTrans" cxnId="{BF39D01F-1DEC-474A-9611-4F4657D9387A}">
      <dgm:prSet/>
      <dgm:spPr/>
      <dgm:t>
        <a:bodyPr/>
        <a:lstStyle/>
        <a:p>
          <a:endParaRPr lang="en-US"/>
        </a:p>
      </dgm:t>
    </dgm:pt>
    <dgm:pt modelId="{2A53F18D-DB49-4EE4-95A9-D2588495E266}" type="sibTrans" cxnId="{BF39D01F-1DEC-474A-9611-4F4657D9387A}">
      <dgm:prSet/>
      <dgm:spPr/>
      <dgm:t>
        <a:bodyPr/>
        <a:lstStyle/>
        <a:p>
          <a:endParaRPr lang="en-US"/>
        </a:p>
      </dgm:t>
    </dgm:pt>
    <dgm:pt modelId="{E97CC23B-BD46-465E-AE39-66ACB809DCE1}">
      <dgm:prSet phldrT="[Text]"/>
      <dgm:spPr/>
      <dgm:t>
        <a:bodyPr/>
        <a:lstStyle/>
        <a:p>
          <a:r>
            <a:rPr lang="en-US" dirty="0"/>
            <a:t>Coffee</a:t>
          </a:r>
        </a:p>
      </dgm:t>
    </dgm:pt>
    <dgm:pt modelId="{756C0A0C-21C8-449C-9967-D086C63D2C76}" type="parTrans" cxnId="{3F6D5575-E45E-4730-8AFD-B2CADFC54BB0}">
      <dgm:prSet/>
      <dgm:spPr/>
      <dgm:t>
        <a:bodyPr/>
        <a:lstStyle/>
        <a:p>
          <a:endParaRPr lang="en-US"/>
        </a:p>
      </dgm:t>
    </dgm:pt>
    <dgm:pt modelId="{0532A8FF-10D9-4DAF-A923-C7713F3F7E30}" type="sibTrans" cxnId="{3F6D5575-E45E-4730-8AFD-B2CADFC54BB0}">
      <dgm:prSet/>
      <dgm:spPr/>
      <dgm:t>
        <a:bodyPr/>
        <a:lstStyle/>
        <a:p>
          <a:endParaRPr lang="en-US"/>
        </a:p>
      </dgm:t>
    </dgm:pt>
    <dgm:pt modelId="{80C8CD71-B214-454F-8AE9-48E10EDFDC5D}">
      <dgm:prSet phldrT="[Text]"/>
      <dgm:spPr/>
      <dgm:t>
        <a:bodyPr/>
        <a:lstStyle/>
        <a:p>
          <a:r>
            <a:rPr lang="en-US" dirty="0"/>
            <a:t>Chocolate</a:t>
          </a:r>
        </a:p>
      </dgm:t>
    </dgm:pt>
    <dgm:pt modelId="{4A00B2BC-9C15-4BA6-A36D-B25A422C2163}" type="parTrans" cxnId="{BDDB2E93-E00A-4838-992A-D13E55884D16}">
      <dgm:prSet/>
      <dgm:spPr/>
      <dgm:t>
        <a:bodyPr/>
        <a:lstStyle/>
        <a:p>
          <a:endParaRPr lang="en-US"/>
        </a:p>
      </dgm:t>
    </dgm:pt>
    <dgm:pt modelId="{B0362C49-6550-4CEB-AEC8-87ACE69EF7C9}" type="sibTrans" cxnId="{BDDB2E93-E00A-4838-992A-D13E55884D16}">
      <dgm:prSet/>
      <dgm:spPr/>
      <dgm:t>
        <a:bodyPr/>
        <a:lstStyle/>
        <a:p>
          <a:endParaRPr lang="en-US"/>
        </a:p>
      </dgm:t>
    </dgm:pt>
    <dgm:pt modelId="{AC709693-9504-4ADE-A0C1-D1AD739CB7C7}" type="pres">
      <dgm:prSet presAssocID="{AE38064E-C283-4B37-B3CC-90B7541A8B78}" presName="Name0" presStyleCnt="0">
        <dgm:presLayoutVars>
          <dgm:dir/>
          <dgm:resizeHandles val="exact"/>
        </dgm:presLayoutVars>
      </dgm:prSet>
      <dgm:spPr/>
    </dgm:pt>
    <dgm:pt modelId="{32B084DE-3690-4D6B-997C-76C326713FE6}" type="pres">
      <dgm:prSet presAssocID="{AE38064E-C283-4B37-B3CC-90B7541A8B78}" presName="fgShape" presStyleLbl="fgShp" presStyleIdx="0" presStyleCnt="1"/>
      <dgm:spPr/>
    </dgm:pt>
    <dgm:pt modelId="{8324B872-CF77-4EEE-BAC8-C67ED20E9F1A}" type="pres">
      <dgm:prSet presAssocID="{AE38064E-C283-4B37-B3CC-90B7541A8B78}" presName="linComp" presStyleCnt="0"/>
      <dgm:spPr/>
    </dgm:pt>
    <dgm:pt modelId="{8F140D7B-6D46-49A7-BAB3-C6884372CA27}" type="pres">
      <dgm:prSet presAssocID="{6882FB8C-DF63-4769-8660-FFAEBEFF3EFC}" presName="compNode" presStyleCnt="0"/>
      <dgm:spPr/>
    </dgm:pt>
    <dgm:pt modelId="{3286E80A-F704-46A7-BB24-0EAB5900BFE7}" type="pres">
      <dgm:prSet presAssocID="{6882FB8C-DF63-4769-8660-FFAEBEFF3EFC}" presName="bkgdShape" presStyleLbl="node1" presStyleIdx="0" presStyleCnt="3"/>
      <dgm:spPr/>
      <dgm:t>
        <a:bodyPr/>
        <a:lstStyle/>
        <a:p>
          <a:endParaRPr lang="fr-FR"/>
        </a:p>
      </dgm:t>
    </dgm:pt>
    <dgm:pt modelId="{4C79A2FD-59D7-4602-970C-350714EB0C1C}" type="pres">
      <dgm:prSet presAssocID="{6882FB8C-DF63-4769-8660-FFAEBEFF3EFC}" presName="nodeTx" presStyleLbl="node1" presStyleIdx="0" presStyleCnt="3">
        <dgm:presLayoutVars>
          <dgm:bulletEnabled val="1"/>
        </dgm:presLayoutVars>
      </dgm:prSet>
      <dgm:spPr/>
      <dgm:t>
        <a:bodyPr/>
        <a:lstStyle/>
        <a:p>
          <a:endParaRPr lang="fr-FR"/>
        </a:p>
      </dgm:t>
    </dgm:pt>
    <dgm:pt modelId="{2FCC3717-2B9C-48C7-91B0-6DC306D933AA}" type="pres">
      <dgm:prSet presAssocID="{6882FB8C-DF63-4769-8660-FFAEBEFF3EFC}" presName="invisiNode" presStyleLbl="node1" presStyleIdx="0" presStyleCnt="3"/>
      <dgm:spPr/>
    </dgm:pt>
    <dgm:pt modelId="{424A6449-1743-4A78-BC3C-23C3F9200DD9}" type="pres">
      <dgm:prSet presAssocID="{6882FB8C-DF63-4769-8660-FFAEBEFF3EFC}" presName="imagNode" presStyleLbl="fgImgPlace1" presStyleIdx="0" presStyleCnt="3"/>
      <dgm:spPr>
        <a:blipFill rotWithShape="0">
          <a:blip xmlns:r="http://schemas.openxmlformats.org/officeDocument/2006/relationships" r:embed="rId1"/>
          <a:stretch>
            <a:fillRect/>
          </a:stretch>
        </a:blipFill>
      </dgm:spPr>
    </dgm:pt>
    <dgm:pt modelId="{A26F8376-018B-4AD5-A359-2513A1FBEF64}" type="pres">
      <dgm:prSet presAssocID="{2A53F18D-DB49-4EE4-95A9-D2588495E266}" presName="sibTrans" presStyleLbl="sibTrans2D1" presStyleIdx="0" presStyleCnt="0"/>
      <dgm:spPr/>
      <dgm:t>
        <a:bodyPr/>
        <a:lstStyle/>
        <a:p>
          <a:endParaRPr lang="fr-FR"/>
        </a:p>
      </dgm:t>
    </dgm:pt>
    <dgm:pt modelId="{15BBBE43-AE84-4A5C-8F81-205283F969A4}" type="pres">
      <dgm:prSet presAssocID="{E97CC23B-BD46-465E-AE39-66ACB809DCE1}" presName="compNode" presStyleCnt="0"/>
      <dgm:spPr/>
    </dgm:pt>
    <dgm:pt modelId="{3872496B-71E3-4F16-9414-6D2DB573E3C4}" type="pres">
      <dgm:prSet presAssocID="{E97CC23B-BD46-465E-AE39-66ACB809DCE1}" presName="bkgdShape" presStyleLbl="node1" presStyleIdx="1" presStyleCnt="3"/>
      <dgm:spPr/>
      <dgm:t>
        <a:bodyPr/>
        <a:lstStyle/>
        <a:p>
          <a:endParaRPr lang="fr-FR"/>
        </a:p>
      </dgm:t>
    </dgm:pt>
    <dgm:pt modelId="{D0FADAAD-52CC-474E-B5E9-15ADB47FC429}" type="pres">
      <dgm:prSet presAssocID="{E97CC23B-BD46-465E-AE39-66ACB809DCE1}" presName="nodeTx" presStyleLbl="node1" presStyleIdx="1" presStyleCnt="3">
        <dgm:presLayoutVars>
          <dgm:bulletEnabled val="1"/>
        </dgm:presLayoutVars>
      </dgm:prSet>
      <dgm:spPr/>
      <dgm:t>
        <a:bodyPr/>
        <a:lstStyle/>
        <a:p>
          <a:endParaRPr lang="fr-FR"/>
        </a:p>
      </dgm:t>
    </dgm:pt>
    <dgm:pt modelId="{F61274F6-4E01-4D9A-818C-E07CF0FDE58F}" type="pres">
      <dgm:prSet presAssocID="{E97CC23B-BD46-465E-AE39-66ACB809DCE1}" presName="invisiNode" presStyleLbl="node1" presStyleIdx="1" presStyleCnt="3"/>
      <dgm:spPr/>
    </dgm:pt>
    <dgm:pt modelId="{C0B05982-FCA5-4C6E-9DE5-17C363D1D4D6}" type="pres">
      <dgm:prSet presAssocID="{E97CC23B-BD46-465E-AE39-66ACB809DCE1}" presName="imagNode" presStyleLbl="fgImgPlace1" presStyleIdx="1" presStyleCnt="3"/>
      <dgm:spPr>
        <a:blipFill rotWithShape="0">
          <a:blip xmlns:r="http://schemas.openxmlformats.org/officeDocument/2006/relationships" r:embed="rId2"/>
          <a:stretch>
            <a:fillRect/>
          </a:stretch>
        </a:blipFill>
      </dgm:spPr>
    </dgm:pt>
    <dgm:pt modelId="{11E08DA6-0A11-4DFF-88B4-416619156281}" type="pres">
      <dgm:prSet presAssocID="{0532A8FF-10D9-4DAF-A923-C7713F3F7E30}" presName="sibTrans" presStyleLbl="sibTrans2D1" presStyleIdx="0" presStyleCnt="0"/>
      <dgm:spPr/>
      <dgm:t>
        <a:bodyPr/>
        <a:lstStyle/>
        <a:p>
          <a:endParaRPr lang="fr-FR"/>
        </a:p>
      </dgm:t>
    </dgm:pt>
    <dgm:pt modelId="{F9AF65E5-F6D6-46A2-8AEE-9E3EE46C1330}" type="pres">
      <dgm:prSet presAssocID="{80C8CD71-B214-454F-8AE9-48E10EDFDC5D}" presName="compNode" presStyleCnt="0"/>
      <dgm:spPr/>
    </dgm:pt>
    <dgm:pt modelId="{4BECCE9C-D0D2-45F6-BE20-BBC32635A761}" type="pres">
      <dgm:prSet presAssocID="{80C8CD71-B214-454F-8AE9-48E10EDFDC5D}" presName="bkgdShape" presStyleLbl="node1" presStyleIdx="2" presStyleCnt="3"/>
      <dgm:spPr/>
      <dgm:t>
        <a:bodyPr/>
        <a:lstStyle/>
        <a:p>
          <a:endParaRPr lang="fr-FR"/>
        </a:p>
      </dgm:t>
    </dgm:pt>
    <dgm:pt modelId="{B160D384-3373-4B8C-BA9A-AC02412D5B96}" type="pres">
      <dgm:prSet presAssocID="{80C8CD71-B214-454F-8AE9-48E10EDFDC5D}" presName="nodeTx" presStyleLbl="node1" presStyleIdx="2" presStyleCnt="3">
        <dgm:presLayoutVars>
          <dgm:bulletEnabled val="1"/>
        </dgm:presLayoutVars>
      </dgm:prSet>
      <dgm:spPr/>
      <dgm:t>
        <a:bodyPr/>
        <a:lstStyle/>
        <a:p>
          <a:endParaRPr lang="fr-FR"/>
        </a:p>
      </dgm:t>
    </dgm:pt>
    <dgm:pt modelId="{6502586B-CC45-480D-9F68-10ACBEF6A92D}" type="pres">
      <dgm:prSet presAssocID="{80C8CD71-B214-454F-8AE9-48E10EDFDC5D}" presName="invisiNode" presStyleLbl="node1" presStyleIdx="2" presStyleCnt="3"/>
      <dgm:spPr/>
    </dgm:pt>
    <dgm:pt modelId="{CEBBC985-17B4-4660-84CB-7548E8824740}" type="pres">
      <dgm:prSet presAssocID="{80C8CD71-B214-454F-8AE9-48E10EDFDC5D}" presName="imagNode" presStyleLbl="fgImgPlace1" presStyleIdx="2" presStyleCnt="3"/>
      <dgm:spPr>
        <a:blipFill rotWithShape="0">
          <a:blip xmlns:r="http://schemas.openxmlformats.org/officeDocument/2006/relationships" r:embed="rId3"/>
          <a:stretch>
            <a:fillRect/>
          </a:stretch>
        </a:blipFill>
      </dgm:spPr>
    </dgm:pt>
  </dgm:ptLst>
  <dgm:cxnLst>
    <dgm:cxn modelId="{3F6D5575-E45E-4730-8AFD-B2CADFC54BB0}" srcId="{AE38064E-C283-4B37-B3CC-90B7541A8B78}" destId="{E97CC23B-BD46-465E-AE39-66ACB809DCE1}" srcOrd="1" destOrd="0" parTransId="{756C0A0C-21C8-449C-9967-D086C63D2C76}" sibTransId="{0532A8FF-10D9-4DAF-A923-C7713F3F7E30}"/>
    <dgm:cxn modelId="{765BD2C5-A97E-4C47-B1F7-0800089A6C27}" type="presOf" srcId="{6882FB8C-DF63-4769-8660-FFAEBEFF3EFC}" destId="{4C79A2FD-59D7-4602-970C-350714EB0C1C}" srcOrd="1" destOrd="0" presId="urn:microsoft.com/office/officeart/2005/8/layout/hList7"/>
    <dgm:cxn modelId="{DD940BDF-D859-472C-90D3-03A40F6EB650}" type="presOf" srcId="{E97CC23B-BD46-465E-AE39-66ACB809DCE1}" destId="{D0FADAAD-52CC-474E-B5E9-15ADB47FC429}" srcOrd="1" destOrd="0" presId="urn:microsoft.com/office/officeart/2005/8/layout/hList7"/>
    <dgm:cxn modelId="{55080621-CD8D-4004-98A7-D5306B2F09E7}" type="presOf" srcId="{AE38064E-C283-4B37-B3CC-90B7541A8B78}" destId="{AC709693-9504-4ADE-A0C1-D1AD739CB7C7}" srcOrd="0" destOrd="0" presId="urn:microsoft.com/office/officeart/2005/8/layout/hList7"/>
    <dgm:cxn modelId="{6EF6AEB1-2A4A-4777-ABEB-58FFE640C5C2}" type="presOf" srcId="{6882FB8C-DF63-4769-8660-FFAEBEFF3EFC}" destId="{3286E80A-F704-46A7-BB24-0EAB5900BFE7}" srcOrd="0" destOrd="0" presId="urn:microsoft.com/office/officeart/2005/8/layout/hList7"/>
    <dgm:cxn modelId="{0C43293A-147B-47E7-996D-60DFDE0A8856}" type="presOf" srcId="{2A53F18D-DB49-4EE4-95A9-D2588495E266}" destId="{A26F8376-018B-4AD5-A359-2513A1FBEF64}" srcOrd="0" destOrd="0" presId="urn:microsoft.com/office/officeart/2005/8/layout/hList7"/>
    <dgm:cxn modelId="{BDDB2E93-E00A-4838-992A-D13E55884D16}" srcId="{AE38064E-C283-4B37-B3CC-90B7541A8B78}" destId="{80C8CD71-B214-454F-8AE9-48E10EDFDC5D}" srcOrd="2" destOrd="0" parTransId="{4A00B2BC-9C15-4BA6-A36D-B25A422C2163}" sibTransId="{B0362C49-6550-4CEB-AEC8-87ACE69EF7C9}"/>
    <dgm:cxn modelId="{D9041ACB-71A3-4E9B-AD23-71D810295D8A}" type="presOf" srcId="{80C8CD71-B214-454F-8AE9-48E10EDFDC5D}" destId="{B160D384-3373-4B8C-BA9A-AC02412D5B96}" srcOrd="1" destOrd="0" presId="urn:microsoft.com/office/officeart/2005/8/layout/hList7"/>
    <dgm:cxn modelId="{A6278382-DF8B-4C61-99E3-6B83E4AE0AE0}" type="presOf" srcId="{80C8CD71-B214-454F-8AE9-48E10EDFDC5D}" destId="{4BECCE9C-D0D2-45F6-BE20-BBC32635A761}" srcOrd="0" destOrd="0" presId="urn:microsoft.com/office/officeart/2005/8/layout/hList7"/>
    <dgm:cxn modelId="{C63E987B-6182-44A9-BFB9-5A2C881AA2AC}" type="presOf" srcId="{0532A8FF-10D9-4DAF-A923-C7713F3F7E30}" destId="{11E08DA6-0A11-4DFF-88B4-416619156281}" srcOrd="0" destOrd="0" presId="urn:microsoft.com/office/officeart/2005/8/layout/hList7"/>
    <dgm:cxn modelId="{543074BB-567E-4F70-B42E-137C7690E5E2}" type="presOf" srcId="{E97CC23B-BD46-465E-AE39-66ACB809DCE1}" destId="{3872496B-71E3-4F16-9414-6D2DB573E3C4}" srcOrd="0" destOrd="0" presId="urn:microsoft.com/office/officeart/2005/8/layout/hList7"/>
    <dgm:cxn modelId="{BF39D01F-1DEC-474A-9611-4F4657D9387A}" srcId="{AE38064E-C283-4B37-B3CC-90B7541A8B78}" destId="{6882FB8C-DF63-4769-8660-FFAEBEFF3EFC}" srcOrd="0" destOrd="0" parTransId="{2061FCA0-1B7D-4337-95F6-CB088CB24078}" sibTransId="{2A53F18D-DB49-4EE4-95A9-D2588495E266}"/>
    <dgm:cxn modelId="{50C1C456-9658-4FD1-9568-176354D35014}" type="presParOf" srcId="{AC709693-9504-4ADE-A0C1-D1AD739CB7C7}" destId="{32B084DE-3690-4D6B-997C-76C326713FE6}" srcOrd="0" destOrd="0" presId="urn:microsoft.com/office/officeart/2005/8/layout/hList7"/>
    <dgm:cxn modelId="{89577B9A-9970-43AC-983B-77A3BA106B7A}" type="presParOf" srcId="{AC709693-9504-4ADE-A0C1-D1AD739CB7C7}" destId="{8324B872-CF77-4EEE-BAC8-C67ED20E9F1A}" srcOrd="1" destOrd="0" presId="urn:microsoft.com/office/officeart/2005/8/layout/hList7"/>
    <dgm:cxn modelId="{A0648970-AFE6-4A51-8F87-99943F20C898}" type="presParOf" srcId="{8324B872-CF77-4EEE-BAC8-C67ED20E9F1A}" destId="{8F140D7B-6D46-49A7-BAB3-C6884372CA27}" srcOrd="0" destOrd="0" presId="urn:microsoft.com/office/officeart/2005/8/layout/hList7"/>
    <dgm:cxn modelId="{5B57314B-4C4E-48D2-823B-F14CA9CDB804}" type="presParOf" srcId="{8F140D7B-6D46-49A7-BAB3-C6884372CA27}" destId="{3286E80A-F704-46A7-BB24-0EAB5900BFE7}" srcOrd="0" destOrd="0" presId="urn:microsoft.com/office/officeart/2005/8/layout/hList7"/>
    <dgm:cxn modelId="{C15E91A5-F4D0-4E25-8116-C540D9E244E9}" type="presParOf" srcId="{8F140D7B-6D46-49A7-BAB3-C6884372CA27}" destId="{4C79A2FD-59D7-4602-970C-350714EB0C1C}" srcOrd="1" destOrd="0" presId="urn:microsoft.com/office/officeart/2005/8/layout/hList7"/>
    <dgm:cxn modelId="{4F6E8973-0193-459A-96DF-084DDF17592A}" type="presParOf" srcId="{8F140D7B-6D46-49A7-BAB3-C6884372CA27}" destId="{2FCC3717-2B9C-48C7-91B0-6DC306D933AA}" srcOrd="2" destOrd="0" presId="urn:microsoft.com/office/officeart/2005/8/layout/hList7"/>
    <dgm:cxn modelId="{8E9A4555-53F4-4935-9905-D8982BA217D9}" type="presParOf" srcId="{8F140D7B-6D46-49A7-BAB3-C6884372CA27}" destId="{424A6449-1743-4A78-BC3C-23C3F9200DD9}" srcOrd="3" destOrd="0" presId="urn:microsoft.com/office/officeart/2005/8/layout/hList7"/>
    <dgm:cxn modelId="{FF78E3A4-60C9-4F70-8E19-021CEA79F746}" type="presParOf" srcId="{8324B872-CF77-4EEE-BAC8-C67ED20E9F1A}" destId="{A26F8376-018B-4AD5-A359-2513A1FBEF64}" srcOrd="1" destOrd="0" presId="urn:microsoft.com/office/officeart/2005/8/layout/hList7"/>
    <dgm:cxn modelId="{B85FDAFA-0C28-45F3-8149-B0885CF0E107}" type="presParOf" srcId="{8324B872-CF77-4EEE-BAC8-C67ED20E9F1A}" destId="{15BBBE43-AE84-4A5C-8F81-205283F969A4}" srcOrd="2" destOrd="0" presId="urn:microsoft.com/office/officeart/2005/8/layout/hList7"/>
    <dgm:cxn modelId="{1946B01A-F09F-4AD2-AE75-CC7934E0CA1E}" type="presParOf" srcId="{15BBBE43-AE84-4A5C-8F81-205283F969A4}" destId="{3872496B-71E3-4F16-9414-6D2DB573E3C4}" srcOrd="0" destOrd="0" presId="urn:microsoft.com/office/officeart/2005/8/layout/hList7"/>
    <dgm:cxn modelId="{DFBC0D7F-1200-45A9-8DB0-FA78502A8DC7}" type="presParOf" srcId="{15BBBE43-AE84-4A5C-8F81-205283F969A4}" destId="{D0FADAAD-52CC-474E-B5E9-15ADB47FC429}" srcOrd="1" destOrd="0" presId="urn:microsoft.com/office/officeart/2005/8/layout/hList7"/>
    <dgm:cxn modelId="{19029BF6-3A08-49FA-AA73-DE80EE7387C7}" type="presParOf" srcId="{15BBBE43-AE84-4A5C-8F81-205283F969A4}" destId="{F61274F6-4E01-4D9A-818C-E07CF0FDE58F}" srcOrd="2" destOrd="0" presId="urn:microsoft.com/office/officeart/2005/8/layout/hList7"/>
    <dgm:cxn modelId="{796D1751-3178-46F8-A5E7-76476F7A6AAD}" type="presParOf" srcId="{15BBBE43-AE84-4A5C-8F81-205283F969A4}" destId="{C0B05982-FCA5-4C6E-9DE5-17C363D1D4D6}" srcOrd="3" destOrd="0" presId="urn:microsoft.com/office/officeart/2005/8/layout/hList7"/>
    <dgm:cxn modelId="{63B77F4E-68FF-4872-913B-D61EFF8A7683}" type="presParOf" srcId="{8324B872-CF77-4EEE-BAC8-C67ED20E9F1A}" destId="{11E08DA6-0A11-4DFF-88B4-416619156281}" srcOrd="3" destOrd="0" presId="urn:microsoft.com/office/officeart/2005/8/layout/hList7"/>
    <dgm:cxn modelId="{193C1FCF-5EAA-472A-92D2-64CE07925ACD}" type="presParOf" srcId="{8324B872-CF77-4EEE-BAC8-C67ED20E9F1A}" destId="{F9AF65E5-F6D6-46A2-8AEE-9E3EE46C1330}" srcOrd="4" destOrd="0" presId="urn:microsoft.com/office/officeart/2005/8/layout/hList7"/>
    <dgm:cxn modelId="{14B0F351-6FBD-4EA8-B8FC-5A72C058643C}" type="presParOf" srcId="{F9AF65E5-F6D6-46A2-8AEE-9E3EE46C1330}" destId="{4BECCE9C-D0D2-45F6-BE20-BBC32635A761}" srcOrd="0" destOrd="0" presId="urn:microsoft.com/office/officeart/2005/8/layout/hList7"/>
    <dgm:cxn modelId="{5B4884DF-E17F-41BE-A77F-0BC59E77540D}" type="presParOf" srcId="{F9AF65E5-F6D6-46A2-8AEE-9E3EE46C1330}" destId="{B160D384-3373-4B8C-BA9A-AC02412D5B96}" srcOrd="1" destOrd="0" presId="urn:microsoft.com/office/officeart/2005/8/layout/hList7"/>
    <dgm:cxn modelId="{DC1F0680-5F71-41C3-B025-8026A01EE32E}" type="presParOf" srcId="{F9AF65E5-F6D6-46A2-8AEE-9E3EE46C1330}" destId="{6502586B-CC45-480D-9F68-10ACBEF6A92D}" srcOrd="2" destOrd="0" presId="urn:microsoft.com/office/officeart/2005/8/layout/hList7"/>
    <dgm:cxn modelId="{1D4C2DC4-7077-4089-8C3D-FE77FE565ADC}" type="presParOf" srcId="{F9AF65E5-F6D6-46A2-8AEE-9E3EE46C1330}" destId="{CEBBC985-17B4-4660-84CB-7548E882474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F73DE-556B-4BC1-83CD-A63D0CA9B170}" type="doc">
      <dgm:prSet loTypeId="urn:microsoft.com/office/officeart/2005/8/layout/hList7" loCatId="list" qsTypeId="urn:microsoft.com/office/officeart/2005/8/quickstyle/simple1" qsCatId="simple" csTypeId="urn:microsoft.com/office/officeart/2005/8/colors/accent1_2" csCatId="accent1" phldr="1"/>
      <dgm:spPr/>
    </dgm:pt>
    <dgm:pt modelId="{8D291411-73C9-42A9-AB96-C6EF659B2AD4}">
      <dgm:prSet phldrT="[Text]"/>
      <dgm:spPr/>
      <dgm:t>
        <a:bodyPr/>
        <a:lstStyle/>
        <a:p>
          <a:r>
            <a:rPr lang="en-US" dirty="0"/>
            <a:t>Raspberry</a:t>
          </a:r>
        </a:p>
      </dgm:t>
    </dgm:pt>
    <dgm:pt modelId="{21FF07C6-FCE0-46DC-91E2-17F7ECF02606}" type="parTrans" cxnId="{CB3985B8-7BE3-4D96-AF70-757E2840F41F}">
      <dgm:prSet/>
      <dgm:spPr/>
      <dgm:t>
        <a:bodyPr/>
        <a:lstStyle/>
        <a:p>
          <a:endParaRPr lang="en-US"/>
        </a:p>
      </dgm:t>
    </dgm:pt>
    <dgm:pt modelId="{EBF95A30-DFAE-4463-BC4D-0EF3F16A8185}" type="sibTrans" cxnId="{CB3985B8-7BE3-4D96-AF70-757E2840F41F}">
      <dgm:prSet/>
      <dgm:spPr/>
      <dgm:t>
        <a:bodyPr/>
        <a:lstStyle/>
        <a:p>
          <a:endParaRPr lang="en-US"/>
        </a:p>
      </dgm:t>
    </dgm:pt>
    <dgm:pt modelId="{52EF926D-3768-49BB-9AE2-318D01E7B948}">
      <dgm:prSet phldrT="[Text]"/>
      <dgm:spPr/>
      <dgm:t>
        <a:bodyPr/>
        <a:lstStyle/>
        <a:p>
          <a:r>
            <a:rPr lang="en-US" dirty="0"/>
            <a:t>Violet</a:t>
          </a:r>
        </a:p>
      </dgm:t>
    </dgm:pt>
    <dgm:pt modelId="{19CA7A54-BD60-4618-832F-1547F868AB9C}" type="parTrans" cxnId="{D6694029-E870-4DA3-8930-4A707A26DDD6}">
      <dgm:prSet/>
      <dgm:spPr/>
      <dgm:t>
        <a:bodyPr/>
        <a:lstStyle/>
        <a:p>
          <a:endParaRPr lang="en-US"/>
        </a:p>
      </dgm:t>
    </dgm:pt>
    <dgm:pt modelId="{7B69D52A-B26A-470B-8E6B-3C2DC799F462}" type="sibTrans" cxnId="{D6694029-E870-4DA3-8930-4A707A26DDD6}">
      <dgm:prSet/>
      <dgm:spPr/>
      <dgm:t>
        <a:bodyPr/>
        <a:lstStyle/>
        <a:p>
          <a:endParaRPr lang="en-US"/>
        </a:p>
      </dgm:t>
    </dgm:pt>
    <dgm:pt modelId="{12892215-B2CF-49E9-B4E6-FF94940E991E}">
      <dgm:prSet phldrT="[Text]"/>
      <dgm:spPr/>
      <dgm:t>
        <a:bodyPr/>
        <a:lstStyle/>
        <a:p>
          <a:r>
            <a:rPr lang="en-US" dirty="0"/>
            <a:t>Currant Leaf</a:t>
          </a:r>
        </a:p>
        <a:p>
          <a:r>
            <a:rPr lang="en-US" dirty="0"/>
            <a:t>and / or </a:t>
          </a:r>
        </a:p>
        <a:p>
          <a:r>
            <a:rPr lang="en-US" dirty="0"/>
            <a:t>Herbaceous</a:t>
          </a:r>
        </a:p>
      </dgm:t>
    </dgm:pt>
    <dgm:pt modelId="{66EBABD8-7538-435C-B61F-E5F50B82111D}" type="parTrans" cxnId="{174B6BA6-D07D-4712-931D-B20D140C3DBF}">
      <dgm:prSet/>
      <dgm:spPr/>
      <dgm:t>
        <a:bodyPr/>
        <a:lstStyle/>
        <a:p>
          <a:endParaRPr lang="en-US"/>
        </a:p>
      </dgm:t>
    </dgm:pt>
    <dgm:pt modelId="{5E4E1317-FEEC-4158-87D3-959475B4EF37}" type="sibTrans" cxnId="{174B6BA6-D07D-4712-931D-B20D140C3DBF}">
      <dgm:prSet/>
      <dgm:spPr/>
      <dgm:t>
        <a:bodyPr/>
        <a:lstStyle/>
        <a:p>
          <a:endParaRPr lang="en-US"/>
        </a:p>
      </dgm:t>
    </dgm:pt>
    <dgm:pt modelId="{254707E4-DE7C-4EE6-BECF-9D91A2C90C25}" type="pres">
      <dgm:prSet presAssocID="{207F73DE-556B-4BC1-83CD-A63D0CA9B170}" presName="Name0" presStyleCnt="0">
        <dgm:presLayoutVars>
          <dgm:dir/>
          <dgm:resizeHandles val="exact"/>
        </dgm:presLayoutVars>
      </dgm:prSet>
      <dgm:spPr/>
    </dgm:pt>
    <dgm:pt modelId="{268BD232-A158-4AED-AEAA-A803E2DA31E8}" type="pres">
      <dgm:prSet presAssocID="{207F73DE-556B-4BC1-83CD-A63D0CA9B170}" presName="fgShape" presStyleLbl="fgShp" presStyleIdx="0" presStyleCnt="1"/>
      <dgm:spPr/>
    </dgm:pt>
    <dgm:pt modelId="{0B639376-670C-40B3-AE16-C639BE28668F}" type="pres">
      <dgm:prSet presAssocID="{207F73DE-556B-4BC1-83CD-A63D0CA9B170}" presName="linComp" presStyleCnt="0"/>
      <dgm:spPr/>
    </dgm:pt>
    <dgm:pt modelId="{D961B9CD-8D65-4ABC-B618-BFEB20C79F17}" type="pres">
      <dgm:prSet presAssocID="{8D291411-73C9-42A9-AB96-C6EF659B2AD4}" presName="compNode" presStyleCnt="0"/>
      <dgm:spPr/>
    </dgm:pt>
    <dgm:pt modelId="{15031CC1-C2BE-4B24-894D-4EEEFBA3BECA}" type="pres">
      <dgm:prSet presAssocID="{8D291411-73C9-42A9-AB96-C6EF659B2AD4}" presName="bkgdShape" presStyleLbl="node1" presStyleIdx="0" presStyleCnt="3"/>
      <dgm:spPr/>
      <dgm:t>
        <a:bodyPr/>
        <a:lstStyle/>
        <a:p>
          <a:endParaRPr lang="fr-FR"/>
        </a:p>
      </dgm:t>
    </dgm:pt>
    <dgm:pt modelId="{FFA45E7B-E6D2-4A3A-94E6-8CDB40BABA97}" type="pres">
      <dgm:prSet presAssocID="{8D291411-73C9-42A9-AB96-C6EF659B2AD4}" presName="nodeTx" presStyleLbl="node1" presStyleIdx="0" presStyleCnt="3">
        <dgm:presLayoutVars>
          <dgm:bulletEnabled val="1"/>
        </dgm:presLayoutVars>
      </dgm:prSet>
      <dgm:spPr/>
      <dgm:t>
        <a:bodyPr/>
        <a:lstStyle/>
        <a:p>
          <a:endParaRPr lang="fr-FR"/>
        </a:p>
      </dgm:t>
    </dgm:pt>
    <dgm:pt modelId="{194D59CF-3596-4768-A58C-197844439879}" type="pres">
      <dgm:prSet presAssocID="{8D291411-73C9-42A9-AB96-C6EF659B2AD4}" presName="invisiNode" presStyleLbl="node1" presStyleIdx="0" presStyleCnt="3"/>
      <dgm:spPr/>
    </dgm:pt>
    <dgm:pt modelId="{D0595C16-E61A-4BD9-A4E7-83CFBC3DD79C}" type="pres">
      <dgm:prSet presAssocID="{8D291411-73C9-42A9-AB96-C6EF659B2AD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39963D43-9F62-47B1-B390-E19A6D014623}" type="pres">
      <dgm:prSet presAssocID="{EBF95A30-DFAE-4463-BC4D-0EF3F16A8185}" presName="sibTrans" presStyleLbl="sibTrans2D1" presStyleIdx="0" presStyleCnt="0"/>
      <dgm:spPr/>
      <dgm:t>
        <a:bodyPr/>
        <a:lstStyle/>
        <a:p>
          <a:endParaRPr lang="fr-FR"/>
        </a:p>
      </dgm:t>
    </dgm:pt>
    <dgm:pt modelId="{A54FDB56-B8FA-4537-B0D7-4590D3D705C1}" type="pres">
      <dgm:prSet presAssocID="{52EF926D-3768-49BB-9AE2-318D01E7B948}" presName="compNode" presStyleCnt="0"/>
      <dgm:spPr/>
    </dgm:pt>
    <dgm:pt modelId="{06D3BD18-8FBE-4902-8740-A82B2D2A728C}" type="pres">
      <dgm:prSet presAssocID="{52EF926D-3768-49BB-9AE2-318D01E7B948}" presName="bkgdShape" presStyleLbl="node1" presStyleIdx="1" presStyleCnt="3"/>
      <dgm:spPr/>
      <dgm:t>
        <a:bodyPr/>
        <a:lstStyle/>
        <a:p>
          <a:endParaRPr lang="fr-FR"/>
        </a:p>
      </dgm:t>
    </dgm:pt>
    <dgm:pt modelId="{7F624EA3-933B-4295-BB07-E6B0B2AB632F}" type="pres">
      <dgm:prSet presAssocID="{52EF926D-3768-49BB-9AE2-318D01E7B948}" presName="nodeTx" presStyleLbl="node1" presStyleIdx="1" presStyleCnt="3">
        <dgm:presLayoutVars>
          <dgm:bulletEnabled val="1"/>
        </dgm:presLayoutVars>
      </dgm:prSet>
      <dgm:spPr/>
      <dgm:t>
        <a:bodyPr/>
        <a:lstStyle/>
        <a:p>
          <a:endParaRPr lang="fr-FR"/>
        </a:p>
      </dgm:t>
    </dgm:pt>
    <dgm:pt modelId="{A0DF1922-4811-4BF3-A619-A9BDD8AF0F29}" type="pres">
      <dgm:prSet presAssocID="{52EF926D-3768-49BB-9AE2-318D01E7B948}" presName="invisiNode" presStyleLbl="node1" presStyleIdx="1" presStyleCnt="3"/>
      <dgm:spPr/>
    </dgm:pt>
    <dgm:pt modelId="{B0A458B4-383D-4FF7-BFE3-8062908ABE46}" type="pres">
      <dgm:prSet presAssocID="{52EF926D-3768-49BB-9AE2-318D01E7B94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293DD578-CEDC-413D-8F41-71D333CAFDF2}" type="pres">
      <dgm:prSet presAssocID="{7B69D52A-B26A-470B-8E6B-3C2DC799F462}" presName="sibTrans" presStyleLbl="sibTrans2D1" presStyleIdx="0" presStyleCnt="0"/>
      <dgm:spPr/>
      <dgm:t>
        <a:bodyPr/>
        <a:lstStyle/>
        <a:p>
          <a:endParaRPr lang="fr-FR"/>
        </a:p>
      </dgm:t>
    </dgm:pt>
    <dgm:pt modelId="{8380E0D8-497C-4BA7-86C8-D59D4F25E352}" type="pres">
      <dgm:prSet presAssocID="{12892215-B2CF-49E9-B4E6-FF94940E991E}" presName="compNode" presStyleCnt="0"/>
      <dgm:spPr/>
    </dgm:pt>
    <dgm:pt modelId="{A921DE8D-4A98-4420-8003-F628771404FE}" type="pres">
      <dgm:prSet presAssocID="{12892215-B2CF-49E9-B4E6-FF94940E991E}" presName="bkgdShape" presStyleLbl="node1" presStyleIdx="2" presStyleCnt="3"/>
      <dgm:spPr/>
      <dgm:t>
        <a:bodyPr/>
        <a:lstStyle/>
        <a:p>
          <a:endParaRPr lang="fr-FR"/>
        </a:p>
      </dgm:t>
    </dgm:pt>
    <dgm:pt modelId="{5EB60644-91CE-4C7A-8941-8835D0110354}" type="pres">
      <dgm:prSet presAssocID="{12892215-B2CF-49E9-B4E6-FF94940E991E}" presName="nodeTx" presStyleLbl="node1" presStyleIdx="2" presStyleCnt="3">
        <dgm:presLayoutVars>
          <dgm:bulletEnabled val="1"/>
        </dgm:presLayoutVars>
      </dgm:prSet>
      <dgm:spPr/>
      <dgm:t>
        <a:bodyPr/>
        <a:lstStyle/>
        <a:p>
          <a:endParaRPr lang="fr-FR"/>
        </a:p>
      </dgm:t>
    </dgm:pt>
    <dgm:pt modelId="{C4716D9F-781F-4164-9014-B037B3371225}" type="pres">
      <dgm:prSet presAssocID="{12892215-B2CF-49E9-B4E6-FF94940E991E}" presName="invisiNode" presStyleLbl="node1" presStyleIdx="2" presStyleCnt="3"/>
      <dgm:spPr/>
    </dgm:pt>
    <dgm:pt modelId="{027498B2-42FD-4FAB-9EB3-7FF3F1764977}" type="pres">
      <dgm:prSet presAssocID="{12892215-B2CF-49E9-B4E6-FF94940E991E}" presName="imagNode" presStyleLbl="fgImgPlace1" presStyleIdx="2" presStyleCnt="3"/>
      <dgm:spPr>
        <a:blipFill rotWithShape="0">
          <a:blip xmlns:r="http://schemas.openxmlformats.org/officeDocument/2006/relationships" r:embed="rId3"/>
          <a:stretch>
            <a:fillRect/>
          </a:stretch>
        </a:blipFill>
      </dgm:spPr>
    </dgm:pt>
  </dgm:ptLst>
  <dgm:cxnLst>
    <dgm:cxn modelId="{3CE6EEA7-A712-4F2A-B163-3B5F1C34D74B}" type="presOf" srcId="{8D291411-73C9-42A9-AB96-C6EF659B2AD4}" destId="{15031CC1-C2BE-4B24-894D-4EEEFBA3BECA}" srcOrd="0" destOrd="0" presId="urn:microsoft.com/office/officeart/2005/8/layout/hList7"/>
    <dgm:cxn modelId="{141A2336-A084-4734-B3A9-A5CD44E37135}" type="presOf" srcId="{7B69D52A-B26A-470B-8E6B-3C2DC799F462}" destId="{293DD578-CEDC-413D-8F41-71D333CAFDF2}" srcOrd="0" destOrd="0" presId="urn:microsoft.com/office/officeart/2005/8/layout/hList7"/>
    <dgm:cxn modelId="{AE471C96-F600-41CF-B9C6-4105482AD2CD}" type="presOf" srcId="{207F73DE-556B-4BC1-83CD-A63D0CA9B170}" destId="{254707E4-DE7C-4EE6-BECF-9D91A2C90C25}" srcOrd="0" destOrd="0" presId="urn:microsoft.com/office/officeart/2005/8/layout/hList7"/>
    <dgm:cxn modelId="{E1910CE9-4C6D-4A31-AF6A-683760C51673}" type="presOf" srcId="{52EF926D-3768-49BB-9AE2-318D01E7B948}" destId="{06D3BD18-8FBE-4902-8740-A82B2D2A728C}" srcOrd="0" destOrd="0" presId="urn:microsoft.com/office/officeart/2005/8/layout/hList7"/>
    <dgm:cxn modelId="{174B6BA6-D07D-4712-931D-B20D140C3DBF}" srcId="{207F73DE-556B-4BC1-83CD-A63D0CA9B170}" destId="{12892215-B2CF-49E9-B4E6-FF94940E991E}" srcOrd="2" destOrd="0" parTransId="{66EBABD8-7538-435C-B61F-E5F50B82111D}" sibTransId="{5E4E1317-FEEC-4158-87D3-959475B4EF37}"/>
    <dgm:cxn modelId="{CB3985B8-7BE3-4D96-AF70-757E2840F41F}" srcId="{207F73DE-556B-4BC1-83CD-A63D0CA9B170}" destId="{8D291411-73C9-42A9-AB96-C6EF659B2AD4}" srcOrd="0" destOrd="0" parTransId="{21FF07C6-FCE0-46DC-91E2-17F7ECF02606}" sibTransId="{EBF95A30-DFAE-4463-BC4D-0EF3F16A8185}"/>
    <dgm:cxn modelId="{3822A9A2-7509-435C-A9FD-14F8B3B4CE19}" type="presOf" srcId="{12892215-B2CF-49E9-B4E6-FF94940E991E}" destId="{A921DE8D-4A98-4420-8003-F628771404FE}" srcOrd="0" destOrd="0" presId="urn:microsoft.com/office/officeart/2005/8/layout/hList7"/>
    <dgm:cxn modelId="{1466ACAC-4B54-4286-A414-F31F47A1F614}" type="presOf" srcId="{12892215-B2CF-49E9-B4E6-FF94940E991E}" destId="{5EB60644-91CE-4C7A-8941-8835D0110354}" srcOrd="1" destOrd="0" presId="urn:microsoft.com/office/officeart/2005/8/layout/hList7"/>
    <dgm:cxn modelId="{08932BF6-B814-49E1-83A2-A80984694F8E}" type="presOf" srcId="{EBF95A30-DFAE-4463-BC4D-0EF3F16A8185}" destId="{39963D43-9F62-47B1-B390-E19A6D014623}" srcOrd="0" destOrd="0" presId="urn:microsoft.com/office/officeart/2005/8/layout/hList7"/>
    <dgm:cxn modelId="{E2EFEBF3-66C3-4D16-8FDC-C374484BBF40}" type="presOf" srcId="{52EF926D-3768-49BB-9AE2-318D01E7B948}" destId="{7F624EA3-933B-4295-BB07-E6B0B2AB632F}" srcOrd="1" destOrd="0" presId="urn:microsoft.com/office/officeart/2005/8/layout/hList7"/>
    <dgm:cxn modelId="{D6694029-E870-4DA3-8930-4A707A26DDD6}" srcId="{207F73DE-556B-4BC1-83CD-A63D0CA9B170}" destId="{52EF926D-3768-49BB-9AE2-318D01E7B948}" srcOrd="1" destOrd="0" parTransId="{19CA7A54-BD60-4618-832F-1547F868AB9C}" sibTransId="{7B69D52A-B26A-470B-8E6B-3C2DC799F462}"/>
    <dgm:cxn modelId="{4D4E1179-60EC-44DC-9E69-0774E20E13F7}" type="presOf" srcId="{8D291411-73C9-42A9-AB96-C6EF659B2AD4}" destId="{FFA45E7B-E6D2-4A3A-94E6-8CDB40BABA97}" srcOrd="1" destOrd="0" presId="urn:microsoft.com/office/officeart/2005/8/layout/hList7"/>
    <dgm:cxn modelId="{24A75489-EDBD-4D52-990E-AFDFDCFD90CA}" type="presParOf" srcId="{254707E4-DE7C-4EE6-BECF-9D91A2C90C25}" destId="{268BD232-A158-4AED-AEAA-A803E2DA31E8}" srcOrd="0" destOrd="0" presId="urn:microsoft.com/office/officeart/2005/8/layout/hList7"/>
    <dgm:cxn modelId="{F419239B-1D72-4FF3-99C1-42E2321CD84F}" type="presParOf" srcId="{254707E4-DE7C-4EE6-BECF-9D91A2C90C25}" destId="{0B639376-670C-40B3-AE16-C639BE28668F}" srcOrd="1" destOrd="0" presId="urn:microsoft.com/office/officeart/2005/8/layout/hList7"/>
    <dgm:cxn modelId="{5DADD72C-B461-4B59-B2F9-C2D10F922083}" type="presParOf" srcId="{0B639376-670C-40B3-AE16-C639BE28668F}" destId="{D961B9CD-8D65-4ABC-B618-BFEB20C79F17}" srcOrd="0" destOrd="0" presId="urn:microsoft.com/office/officeart/2005/8/layout/hList7"/>
    <dgm:cxn modelId="{9549BAFD-25AF-4B86-900D-1871606529D4}" type="presParOf" srcId="{D961B9CD-8D65-4ABC-B618-BFEB20C79F17}" destId="{15031CC1-C2BE-4B24-894D-4EEEFBA3BECA}" srcOrd="0" destOrd="0" presId="urn:microsoft.com/office/officeart/2005/8/layout/hList7"/>
    <dgm:cxn modelId="{3E44B074-105E-41CD-B7D2-007E17B06757}" type="presParOf" srcId="{D961B9CD-8D65-4ABC-B618-BFEB20C79F17}" destId="{FFA45E7B-E6D2-4A3A-94E6-8CDB40BABA97}" srcOrd="1" destOrd="0" presId="urn:microsoft.com/office/officeart/2005/8/layout/hList7"/>
    <dgm:cxn modelId="{408A2FDB-7DE3-4E25-B847-0DCADC9B275D}" type="presParOf" srcId="{D961B9CD-8D65-4ABC-B618-BFEB20C79F17}" destId="{194D59CF-3596-4768-A58C-197844439879}" srcOrd="2" destOrd="0" presId="urn:microsoft.com/office/officeart/2005/8/layout/hList7"/>
    <dgm:cxn modelId="{61A8B814-C07D-43DA-A543-ADE4AF90A334}" type="presParOf" srcId="{D961B9CD-8D65-4ABC-B618-BFEB20C79F17}" destId="{D0595C16-E61A-4BD9-A4E7-83CFBC3DD79C}" srcOrd="3" destOrd="0" presId="urn:microsoft.com/office/officeart/2005/8/layout/hList7"/>
    <dgm:cxn modelId="{4B474AAE-321F-4E40-B035-7429420E754C}" type="presParOf" srcId="{0B639376-670C-40B3-AE16-C639BE28668F}" destId="{39963D43-9F62-47B1-B390-E19A6D014623}" srcOrd="1" destOrd="0" presId="urn:microsoft.com/office/officeart/2005/8/layout/hList7"/>
    <dgm:cxn modelId="{9A5F33A7-A80B-42E4-9DE1-1327C2E93E17}" type="presParOf" srcId="{0B639376-670C-40B3-AE16-C639BE28668F}" destId="{A54FDB56-B8FA-4537-B0D7-4590D3D705C1}" srcOrd="2" destOrd="0" presId="urn:microsoft.com/office/officeart/2005/8/layout/hList7"/>
    <dgm:cxn modelId="{69BFFE95-C56D-4C01-A8B1-5135B0B3B213}" type="presParOf" srcId="{A54FDB56-B8FA-4537-B0D7-4590D3D705C1}" destId="{06D3BD18-8FBE-4902-8740-A82B2D2A728C}" srcOrd="0" destOrd="0" presId="urn:microsoft.com/office/officeart/2005/8/layout/hList7"/>
    <dgm:cxn modelId="{37795332-AE3A-48C0-9666-52A6809D7FC8}" type="presParOf" srcId="{A54FDB56-B8FA-4537-B0D7-4590D3D705C1}" destId="{7F624EA3-933B-4295-BB07-E6B0B2AB632F}" srcOrd="1" destOrd="0" presId="urn:microsoft.com/office/officeart/2005/8/layout/hList7"/>
    <dgm:cxn modelId="{14F370C2-5F79-45E4-94E3-7D6ECF66EF7B}" type="presParOf" srcId="{A54FDB56-B8FA-4537-B0D7-4590D3D705C1}" destId="{A0DF1922-4811-4BF3-A619-A9BDD8AF0F29}" srcOrd="2" destOrd="0" presId="urn:microsoft.com/office/officeart/2005/8/layout/hList7"/>
    <dgm:cxn modelId="{FAB7F6B0-8D45-4DE4-B4BC-6824D44BCC64}" type="presParOf" srcId="{A54FDB56-B8FA-4537-B0D7-4590D3D705C1}" destId="{B0A458B4-383D-4FF7-BFE3-8062908ABE46}" srcOrd="3" destOrd="0" presId="urn:microsoft.com/office/officeart/2005/8/layout/hList7"/>
    <dgm:cxn modelId="{CE5111CC-D1B7-47D7-80A3-067BC004D207}" type="presParOf" srcId="{0B639376-670C-40B3-AE16-C639BE28668F}" destId="{293DD578-CEDC-413D-8F41-71D333CAFDF2}" srcOrd="3" destOrd="0" presId="urn:microsoft.com/office/officeart/2005/8/layout/hList7"/>
    <dgm:cxn modelId="{3015BC99-BA6F-4ECC-B751-9B641CFB1934}" type="presParOf" srcId="{0B639376-670C-40B3-AE16-C639BE28668F}" destId="{8380E0D8-497C-4BA7-86C8-D59D4F25E352}" srcOrd="4" destOrd="0" presId="urn:microsoft.com/office/officeart/2005/8/layout/hList7"/>
    <dgm:cxn modelId="{F26E6B5F-70D6-47DA-99B0-CB0F80ED0B08}" type="presParOf" srcId="{8380E0D8-497C-4BA7-86C8-D59D4F25E352}" destId="{A921DE8D-4A98-4420-8003-F628771404FE}" srcOrd="0" destOrd="0" presId="urn:microsoft.com/office/officeart/2005/8/layout/hList7"/>
    <dgm:cxn modelId="{8DB2AEEF-5D7C-4C9B-A97C-DBD8B9B528EB}" type="presParOf" srcId="{8380E0D8-497C-4BA7-86C8-D59D4F25E352}" destId="{5EB60644-91CE-4C7A-8941-8835D0110354}" srcOrd="1" destOrd="0" presId="urn:microsoft.com/office/officeart/2005/8/layout/hList7"/>
    <dgm:cxn modelId="{69623FA3-0886-4D03-9EAD-73249C91A00C}" type="presParOf" srcId="{8380E0D8-497C-4BA7-86C8-D59D4F25E352}" destId="{C4716D9F-781F-4164-9014-B037B3371225}" srcOrd="2" destOrd="0" presId="urn:microsoft.com/office/officeart/2005/8/layout/hList7"/>
    <dgm:cxn modelId="{D563199E-4ECA-4B20-BE09-1FD30D10D789}" type="presParOf" srcId="{8380E0D8-497C-4BA7-86C8-D59D4F25E352}" destId="{027498B2-42FD-4FAB-9EB3-7FF3F176497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ED82DF-EE1C-4218-92D9-887E631B0CF3}" type="doc">
      <dgm:prSet loTypeId="urn:microsoft.com/office/officeart/2005/8/layout/hList7" loCatId="list" qsTypeId="urn:microsoft.com/office/officeart/2005/8/quickstyle/simple1" qsCatId="simple" csTypeId="urn:microsoft.com/office/officeart/2005/8/colors/accent1_2" csCatId="accent1" phldr="1"/>
      <dgm:spPr/>
    </dgm:pt>
    <dgm:pt modelId="{C32AB5DA-3800-4802-825E-F5763F1C4CAD}">
      <dgm:prSet phldrT="[Text]"/>
      <dgm:spPr/>
      <dgm:t>
        <a:bodyPr/>
        <a:lstStyle/>
        <a:p>
          <a:r>
            <a:rPr lang="en-US" dirty="0"/>
            <a:t>Tobacco</a:t>
          </a:r>
        </a:p>
      </dgm:t>
    </dgm:pt>
    <dgm:pt modelId="{4C4C1C8F-882E-4145-A5EA-7CC243F843F0}" type="parTrans" cxnId="{73E7E15D-14A0-4DE7-9480-6C4B5AC533F3}">
      <dgm:prSet/>
      <dgm:spPr/>
      <dgm:t>
        <a:bodyPr/>
        <a:lstStyle/>
        <a:p>
          <a:endParaRPr lang="en-US"/>
        </a:p>
      </dgm:t>
    </dgm:pt>
    <dgm:pt modelId="{6E58921A-386F-411D-9612-F20534F1DEA8}" type="sibTrans" cxnId="{73E7E15D-14A0-4DE7-9480-6C4B5AC533F3}">
      <dgm:prSet/>
      <dgm:spPr/>
      <dgm:t>
        <a:bodyPr/>
        <a:lstStyle/>
        <a:p>
          <a:endParaRPr lang="en-US"/>
        </a:p>
      </dgm:t>
    </dgm:pt>
    <dgm:pt modelId="{729370EB-DCDC-4595-8157-C579DEA11AD1}">
      <dgm:prSet phldrT="[Text]"/>
      <dgm:spPr/>
      <dgm:t>
        <a:bodyPr/>
        <a:lstStyle/>
        <a:p>
          <a:r>
            <a:rPr lang="en-US" dirty="0"/>
            <a:t>Coffee</a:t>
          </a:r>
        </a:p>
      </dgm:t>
    </dgm:pt>
    <dgm:pt modelId="{467EB214-DA55-41B2-8ABA-7B8885F21535}" type="parTrans" cxnId="{64A9CA1B-8638-4693-95B4-6F4C28EFE525}">
      <dgm:prSet/>
      <dgm:spPr/>
      <dgm:t>
        <a:bodyPr/>
        <a:lstStyle/>
        <a:p>
          <a:endParaRPr lang="en-US"/>
        </a:p>
      </dgm:t>
    </dgm:pt>
    <dgm:pt modelId="{1E8E779E-AC5A-4B06-9E5A-1F4BFED4026D}" type="sibTrans" cxnId="{64A9CA1B-8638-4693-95B4-6F4C28EFE525}">
      <dgm:prSet/>
      <dgm:spPr/>
      <dgm:t>
        <a:bodyPr/>
        <a:lstStyle/>
        <a:p>
          <a:endParaRPr lang="en-US"/>
        </a:p>
      </dgm:t>
    </dgm:pt>
    <dgm:pt modelId="{03F506D2-9661-4100-8BD1-4386697B3175}">
      <dgm:prSet phldrT="[Text]"/>
      <dgm:spPr/>
      <dgm:t>
        <a:bodyPr/>
        <a:lstStyle/>
        <a:p>
          <a:r>
            <a:rPr lang="en-US" dirty="0"/>
            <a:t>Blackberry</a:t>
          </a:r>
        </a:p>
      </dgm:t>
    </dgm:pt>
    <dgm:pt modelId="{1C64FEE5-4B56-4213-8E17-42CE084286DF}" type="parTrans" cxnId="{E7D919C5-BA44-4C5F-B9B2-E7A4E1E4A6F1}">
      <dgm:prSet/>
      <dgm:spPr/>
      <dgm:t>
        <a:bodyPr/>
        <a:lstStyle/>
        <a:p>
          <a:endParaRPr lang="en-US"/>
        </a:p>
      </dgm:t>
    </dgm:pt>
    <dgm:pt modelId="{5D2150E0-C8D0-40CD-A1F4-41B5BFE1B534}" type="sibTrans" cxnId="{E7D919C5-BA44-4C5F-B9B2-E7A4E1E4A6F1}">
      <dgm:prSet/>
      <dgm:spPr/>
      <dgm:t>
        <a:bodyPr/>
        <a:lstStyle/>
        <a:p>
          <a:endParaRPr lang="en-US"/>
        </a:p>
      </dgm:t>
    </dgm:pt>
    <dgm:pt modelId="{EE0DA1BA-0544-462E-971F-2044C81B764C}" type="pres">
      <dgm:prSet presAssocID="{60ED82DF-EE1C-4218-92D9-887E631B0CF3}" presName="Name0" presStyleCnt="0">
        <dgm:presLayoutVars>
          <dgm:dir/>
          <dgm:resizeHandles val="exact"/>
        </dgm:presLayoutVars>
      </dgm:prSet>
      <dgm:spPr/>
    </dgm:pt>
    <dgm:pt modelId="{12DCA071-2CB6-4ED1-BD35-DCD78550CF8E}" type="pres">
      <dgm:prSet presAssocID="{60ED82DF-EE1C-4218-92D9-887E631B0CF3}" presName="fgShape" presStyleLbl="fgShp" presStyleIdx="0" presStyleCnt="1"/>
      <dgm:spPr/>
    </dgm:pt>
    <dgm:pt modelId="{4333C54C-1D20-4054-ACE8-F3036334E0AC}" type="pres">
      <dgm:prSet presAssocID="{60ED82DF-EE1C-4218-92D9-887E631B0CF3}" presName="linComp" presStyleCnt="0"/>
      <dgm:spPr/>
    </dgm:pt>
    <dgm:pt modelId="{A1E4D7AF-A8F4-4ECB-881B-4075D399FB3F}" type="pres">
      <dgm:prSet presAssocID="{C32AB5DA-3800-4802-825E-F5763F1C4CAD}" presName="compNode" presStyleCnt="0"/>
      <dgm:spPr/>
    </dgm:pt>
    <dgm:pt modelId="{9E89E900-A750-45F9-B8A5-542875AD77EC}" type="pres">
      <dgm:prSet presAssocID="{C32AB5DA-3800-4802-825E-F5763F1C4CAD}" presName="bkgdShape" presStyleLbl="node1" presStyleIdx="0" presStyleCnt="3"/>
      <dgm:spPr/>
      <dgm:t>
        <a:bodyPr/>
        <a:lstStyle/>
        <a:p>
          <a:endParaRPr lang="fr-FR"/>
        </a:p>
      </dgm:t>
    </dgm:pt>
    <dgm:pt modelId="{29D3D74F-896F-43EF-81C5-962306FEB391}" type="pres">
      <dgm:prSet presAssocID="{C32AB5DA-3800-4802-825E-F5763F1C4CAD}" presName="nodeTx" presStyleLbl="node1" presStyleIdx="0" presStyleCnt="3">
        <dgm:presLayoutVars>
          <dgm:bulletEnabled val="1"/>
        </dgm:presLayoutVars>
      </dgm:prSet>
      <dgm:spPr/>
      <dgm:t>
        <a:bodyPr/>
        <a:lstStyle/>
        <a:p>
          <a:endParaRPr lang="fr-FR"/>
        </a:p>
      </dgm:t>
    </dgm:pt>
    <dgm:pt modelId="{2227F8D8-77EE-4B7D-AE59-8EA542D5E7C6}" type="pres">
      <dgm:prSet presAssocID="{C32AB5DA-3800-4802-825E-F5763F1C4CAD}" presName="invisiNode" presStyleLbl="node1" presStyleIdx="0" presStyleCnt="3"/>
      <dgm:spPr/>
    </dgm:pt>
    <dgm:pt modelId="{988E13B9-F450-4FF8-9B0E-CE6B0613B12F}" type="pres">
      <dgm:prSet presAssocID="{C32AB5DA-3800-4802-825E-F5763F1C4CAD}" presName="imagNode" presStyleLbl="fgImgPlace1" presStyleIdx="0" presStyleCnt="3" custLinFactNeighborY="700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3EB6F9F-B977-4769-9CB7-E21CC60FE6BE}" type="pres">
      <dgm:prSet presAssocID="{6E58921A-386F-411D-9612-F20534F1DEA8}" presName="sibTrans" presStyleLbl="sibTrans2D1" presStyleIdx="0" presStyleCnt="0"/>
      <dgm:spPr/>
      <dgm:t>
        <a:bodyPr/>
        <a:lstStyle/>
        <a:p>
          <a:endParaRPr lang="fr-FR"/>
        </a:p>
      </dgm:t>
    </dgm:pt>
    <dgm:pt modelId="{889A25DA-C5AB-4BC9-8F89-EE8DC0353B7E}" type="pres">
      <dgm:prSet presAssocID="{729370EB-DCDC-4595-8157-C579DEA11AD1}" presName="compNode" presStyleCnt="0"/>
      <dgm:spPr/>
    </dgm:pt>
    <dgm:pt modelId="{3323EC05-8697-4061-82B0-9D65B2C3E9B9}" type="pres">
      <dgm:prSet presAssocID="{729370EB-DCDC-4595-8157-C579DEA11AD1}" presName="bkgdShape" presStyleLbl="node1" presStyleIdx="1" presStyleCnt="3"/>
      <dgm:spPr/>
      <dgm:t>
        <a:bodyPr/>
        <a:lstStyle/>
        <a:p>
          <a:endParaRPr lang="fr-FR"/>
        </a:p>
      </dgm:t>
    </dgm:pt>
    <dgm:pt modelId="{BAE56EBB-36F8-4FB7-91CE-8C7460EC9884}" type="pres">
      <dgm:prSet presAssocID="{729370EB-DCDC-4595-8157-C579DEA11AD1}" presName="nodeTx" presStyleLbl="node1" presStyleIdx="1" presStyleCnt="3">
        <dgm:presLayoutVars>
          <dgm:bulletEnabled val="1"/>
        </dgm:presLayoutVars>
      </dgm:prSet>
      <dgm:spPr/>
      <dgm:t>
        <a:bodyPr/>
        <a:lstStyle/>
        <a:p>
          <a:endParaRPr lang="fr-FR"/>
        </a:p>
      </dgm:t>
    </dgm:pt>
    <dgm:pt modelId="{8C3BCADB-78F0-42ED-BBED-62E714F073CF}" type="pres">
      <dgm:prSet presAssocID="{729370EB-DCDC-4595-8157-C579DEA11AD1}" presName="invisiNode" presStyleLbl="node1" presStyleIdx="1" presStyleCnt="3"/>
      <dgm:spPr/>
    </dgm:pt>
    <dgm:pt modelId="{D6465A55-4D6B-493A-A31E-86C2F816F3C8}" type="pres">
      <dgm:prSet presAssocID="{729370EB-DCDC-4595-8157-C579DEA11AD1}" presName="imagNode" presStyleLbl="fgImgPlace1" presStyleIdx="1" presStyleCnt="3" custLinFactNeighborX="3604" custLinFactNeighborY="-524"/>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9378DC01-DAA9-4885-A9EC-80B9559DCC43}" type="pres">
      <dgm:prSet presAssocID="{1E8E779E-AC5A-4B06-9E5A-1F4BFED4026D}" presName="sibTrans" presStyleLbl="sibTrans2D1" presStyleIdx="0" presStyleCnt="0"/>
      <dgm:spPr/>
      <dgm:t>
        <a:bodyPr/>
        <a:lstStyle/>
        <a:p>
          <a:endParaRPr lang="fr-FR"/>
        </a:p>
      </dgm:t>
    </dgm:pt>
    <dgm:pt modelId="{EE459C3A-6584-4620-83C9-E5B6401FCFD4}" type="pres">
      <dgm:prSet presAssocID="{03F506D2-9661-4100-8BD1-4386697B3175}" presName="compNode" presStyleCnt="0"/>
      <dgm:spPr/>
    </dgm:pt>
    <dgm:pt modelId="{F7C9CC5F-1F28-426D-92F3-DEF528D95448}" type="pres">
      <dgm:prSet presAssocID="{03F506D2-9661-4100-8BD1-4386697B3175}" presName="bkgdShape" presStyleLbl="node1" presStyleIdx="2" presStyleCnt="3" custLinFactNeighborX="2161" custLinFactNeighborY="-1560"/>
      <dgm:spPr/>
      <dgm:t>
        <a:bodyPr/>
        <a:lstStyle/>
        <a:p>
          <a:endParaRPr lang="fr-FR"/>
        </a:p>
      </dgm:t>
    </dgm:pt>
    <dgm:pt modelId="{2521AC8E-0BEB-436E-8751-E3B8D311AC0E}" type="pres">
      <dgm:prSet presAssocID="{03F506D2-9661-4100-8BD1-4386697B3175}" presName="nodeTx" presStyleLbl="node1" presStyleIdx="2" presStyleCnt="3">
        <dgm:presLayoutVars>
          <dgm:bulletEnabled val="1"/>
        </dgm:presLayoutVars>
      </dgm:prSet>
      <dgm:spPr/>
      <dgm:t>
        <a:bodyPr/>
        <a:lstStyle/>
        <a:p>
          <a:endParaRPr lang="fr-FR"/>
        </a:p>
      </dgm:t>
    </dgm:pt>
    <dgm:pt modelId="{91346B9F-F3BB-43F1-8609-40A073F498AD}" type="pres">
      <dgm:prSet presAssocID="{03F506D2-9661-4100-8BD1-4386697B3175}" presName="invisiNode" presStyleLbl="node1" presStyleIdx="2" presStyleCnt="3"/>
      <dgm:spPr/>
    </dgm:pt>
    <dgm:pt modelId="{66C07E64-D80B-48DC-814B-5B99A6482943}" type="pres">
      <dgm:prSet presAssocID="{03F506D2-9661-4100-8BD1-4386697B3175}" presName="imagNode" presStyleLbl="fgImgPlace1" presStyleIdx="2" presStyleCnt="3"/>
      <dgm:spPr>
        <a:blipFill rotWithShape="0">
          <a:blip xmlns:r="http://schemas.openxmlformats.org/officeDocument/2006/relationships" r:embed="rId3"/>
          <a:stretch>
            <a:fillRect/>
          </a:stretch>
        </a:blipFill>
      </dgm:spPr>
    </dgm:pt>
  </dgm:ptLst>
  <dgm:cxnLst>
    <dgm:cxn modelId="{3AD3F3F0-CB29-4B96-AB9B-231068091BE5}" type="presOf" srcId="{729370EB-DCDC-4595-8157-C579DEA11AD1}" destId="{3323EC05-8697-4061-82B0-9D65B2C3E9B9}" srcOrd="0" destOrd="0" presId="urn:microsoft.com/office/officeart/2005/8/layout/hList7"/>
    <dgm:cxn modelId="{9CF37EF1-EFE0-466A-89A5-67939D232614}" type="presOf" srcId="{1E8E779E-AC5A-4B06-9E5A-1F4BFED4026D}" destId="{9378DC01-DAA9-4885-A9EC-80B9559DCC43}" srcOrd="0" destOrd="0" presId="urn:microsoft.com/office/officeart/2005/8/layout/hList7"/>
    <dgm:cxn modelId="{64A9CA1B-8638-4693-95B4-6F4C28EFE525}" srcId="{60ED82DF-EE1C-4218-92D9-887E631B0CF3}" destId="{729370EB-DCDC-4595-8157-C579DEA11AD1}" srcOrd="1" destOrd="0" parTransId="{467EB214-DA55-41B2-8ABA-7B8885F21535}" sibTransId="{1E8E779E-AC5A-4B06-9E5A-1F4BFED4026D}"/>
    <dgm:cxn modelId="{5E86BDE6-4AEA-4A03-9A9A-A077C35F6146}" type="presOf" srcId="{6E58921A-386F-411D-9612-F20534F1DEA8}" destId="{C3EB6F9F-B977-4769-9CB7-E21CC60FE6BE}" srcOrd="0" destOrd="0" presId="urn:microsoft.com/office/officeart/2005/8/layout/hList7"/>
    <dgm:cxn modelId="{EC901D6A-B920-4E0D-9A84-636D2C47B5E1}" type="presOf" srcId="{60ED82DF-EE1C-4218-92D9-887E631B0CF3}" destId="{EE0DA1BA-0544-462E-971F-2044C81B764C}" srcOrd="0" destOrd="0" presId="urn:microsoft.com/office/officeart/2005/8/layout/hList7"/>
    <dgm:cxn modelId="{10D4C604-D226-49A9-B4B8-A0E24EDE65C7}" type="presOf" srcId="{C32AB5DA-3800-4802-825E-F5763F1C4CAD}" destId="{9E89E900-A750-45F9-B8A5-542875AD77EC}" srcOrd="0" destOrd="0" presId="urn:microsoft.com/office/officeart/2005/8/layout/hList7"/>
    <dgm:cxn modelId="{E7D919C5-BA44-4C5F-B9B2-E7A4E1E4A6F1}" srcId="{60ED82DF-EE1C-4218-92D9-887E631B0CF3}" destId="{03F506D2-9661-4100-8BD1-4386697B3175}" srcOrd="2" destOrd="0" parTransId="{1C64FEE5-4B56-4213-8E17-42CE084286DF}" sibTransId="{5D2150E0-C8D0-40CD-A1F4-41B5BFE1B534}"/>
    <dgm:cxn modelId="{D6B4827B-9478-429F-B27D-26205BA73DEF}" type="presOf" srcId="{03F506D2-9661-4100-8BD1-4386697B3175}" destId="{2521AC8E-0BEB-436E-8751-E3B8D311AC0E}" srcOrd="1" destOrd="0" presId="urn:microsoft.com/office/officeart/2005/8/layout/hList7"/>
    <dgm:cxn modelId="{73E7E15D-14A0-4DE7-9480-6C4B5AC533F3}" srcId="{60ED82DF-EE1C-4218-92D9-887E631B0CF3}" destId="{C32AB5DA-3800-4802-825E-F5763F1C4CAD}" srcOrd="0" destOrd="0" parTransId="{4C4C1C8F-882E-4145-A5EA-7CC243F843F0}" sibTransId="{6E58921A-386F-411D-9612-F20534F1DEA8}"/>
    <dgm:cxn modelId="{23D56560-9465-41CD-B443-AE593BC944CD}" type="presOf" srcId="{03F506D2-9661-4100-8BD1-4386697B3175}" destId="{F7C9CC5F-1F28-426D-92F3-DEF528D95448}" srcOrd="0" destOrd="0" presId="urn:microsoft.com/office/officeart/2005/8/layout/hList7"/>
    <dgm:cxn modelId="{9FA4AB5D-5263-4B1A-B90E-0BFC439F45AC}" type="presOf" srcId="{C32AB5DA-3800-4802-825E-F5763F1C4CAD}" destId="{29D3D74F-896F-43EF-81C5-962306FEB391}" srcOrd="1" destOrd="0" presId="urn:microsoft.com/office/officeart/2005/8/layout/hList7"/>
    <dgm:cxn modelId="{06F43525-23C3-4978-A0FE-E47FE0448DDF}" type="presOf" srcId="{729370EB-DCDC-4595-8157-C579DEA11AD1}" destId="{BAE56EBB-36F8-4FB7-91CE-8C7460EC9884}" srcOrd="1" destOrd="0" presId="urn:microsoft.com/office/officeart/2005/8/layout/hList7"/>
    <dgm:cxn modelId="{BFAE1543-4292-43C1-985D-BEE80D996CBA}" type="presParOf" srcId="{EE0DA1BA-0544-462E-971F-2044C81B764C}" destId="{12DCA071-2CB6-4ED1-BD35-DCD78550CF8E}" srcOrd="0" destOrd="0" presId="urn:microsoft.com/office/officeart/2005/8/layout/hList7"/>
    <dgm:cxn modelId="{71DE2287-DAF7-44C2-A92F-DB4578DD2DA6}" type="presParOf" srcId="{EE0DA1BA-0544-462E-971F-2044C81B764C}" destId="{4333C54C-1D20-4054-ACE8-F3036334E0AC}" srcOrd="1" destOrd="0" presId="urn:microsoft.com/office/officeart/2005/8/layout/hList7"/>
    <dgm:cxn modelId="{BEF3B7AD-D352-435A-9D63-07EF9BB7DB52}" type="presParOf" srcId="{4333C54C-1D20-4054-ACE8-F3036334E0AC}" destId="{A1E4D7AF-A8F4-4ECB-881B-4075D399FB3F}" srcOrd="0" destOrd="0" presId="urn:microsoft.com/office/officeart/2005/8/layout/hList7"/>
    <dgm:cxn modelId="{DF3341BC-7040-4EFE-A7F1-E9BF9B77431A}" type="presParOf" srcId="{A1E4D7AF-A8F4-4ECB-881B-4075D399FB3F}" destId="{9E89E900-A750-45F9-B8A5-542875AD77EC}" srcOrd="0" destOrd="0" presId="urn:microsoft.com/office/officeart/2005/8/layout/hList7"/>
    <dgm:cxn modelId="{0E008D6D-BE1B-4609-9D31-BABDD57E9792}" type="presParOf" srcId="{A1E4D7AF-A8F4-4ECB-881B-4075D399FB3F}" destId="{29D3D74F-896F-43EF-81C5-962306FEB391}" srcOrd="1" destOrd="0" presId="urn:microsoft.com/office/officeart/2005/8/layout/hList7"/>
    <dgm:cxn modelId="{BE1DC277-53B8-4895-9016-23CE51801618}" type="presParOf" srcId="{A1E4D7AF-A8F4-4ECB-881B-4075D399FB3F}" destId="{2227F8D8-77EE-4B7D-AE59-8EA542D5E7C6}" srcOrd="2" destOrd="0" presId="urn:microsoft.com/office/officeart/2005/8/layout/hList7"/>
    <dgm:cxn modelId="{77129B1F-D7B6-4F5C-870D-BC93C5E89A42}" type="presParOf" srcId="{A1E4D7AF-A8F4-4ECB-881B-4075D399FB3F}" destId="{988E13B9-F450-4FF8-9B0E-CE6B0613B12F}" srcOrd="3" destOrd="0" presId="urn:microsoft.com/office/officeart/2005/8/layout/hList7"/>
    <dgm:cxn modelId="{22A764F2-4A9E-4B87-88EA-36B1C854A37C}" type="presParOf" srcId="{4333C54C-1D20-4054-ACE8-F3036334E0AC}" destId="{C3EB6F9F-B977-4769-9CB7-E21CC60FE6BE}" srcOrd="1" destOrd="0" presId="urn:microsoft.com/office/officeart/2005/8/layout/hList7"/>
    <dgm:cxn modelId="{FCAB7EB6-A0C2-4AD6-97D0-A42969B16B33}" type="presParOf" srcId="{4333C54C-1D20-4054-ACE8-F3036334E0AC}" destId="{889A25DA-C5AB-4BC9-8F89-EE8DC0353B7E}" srcOrd="2" destOrd="0" presId="urn:microsoft.com/office/officeart/2005/8/layout/hList7"/>
    <dgm:cxn modelId="{B35D4946-6672-4E70-9A0E-9126F05DD48F}" type="presParOf" srcId="{889A25DA-C5AB-4BC9-8F89-EE8DC0353B7E}" destId="{3323EC05-8697-4061-82B0-9D65B2C3E9B9}" srcOrd="0" destOrd="0" presId="urn:microsoft.com/office/officeart/2005/8/layout/hList7"/>
    <dgm:cxn modelId="{CB25DF2A-00A5-47FB-8EB3-1536C98CD544}" type="presParOf" srcId="{889A25DA-C5AB-4BC9-8F89-EE8DC0353B7E}" destId="{BAE56EBB-36F8-4FB7-91CE-8C7460EC9884}" srcOrd="1" destOrd="0" presId="urn:microsoft.com/office/officeart/2005/8/layout/hList7"/>
    <dgm:cxn modelId="{EB35CBF4-2854-4BAF-800D-01CF7A1002EA}" type="presParOf" srcId="{889A25DA-C5AB-4BC9-8F89-EE8DC0353B7E}" destId="{8C3BCADB-78F0-42ED-BBED-62E714F073CF}" srcOrd="2" destOrd="0" presId="urn:microsoft.com/office/officeart/2005/8/layout/hList7"/>
    <dgm:cxn modelId="{F13C4F66-0D2C-429F-A778-945FECA5DEB0}" type="presParOf" srcId="{889A25DA-C5AB-4BC9-8F89-EE8DC0353B7E}" destId="{D6465A55-4D6B-493A-A31E-86C2F816F3C8}" srcOrd="3" destOrd="0" presId="urn:microsoft.com/office/officeart/2005/8/layout/hList7"/>
    <dgm:cxn modelId="{B2080D17-F25C-4321-A7A3-5B9E032728C4}" type="presParOf" srcId="{4333C54C-1D20-4054-ACE8-F3036334E0AC}" destId="{9378DC01-DAA9-4885-A9EC-80B9559DCC43}" srcOrd="3" destOrd="0" presId="urn:microsoft.com/office/officeart/2005/8/layout/hList7"/>
    <dgm:cxn modelId="{49710286-D979-4211-A43F-CC1C719875DC}" type="presParOf" srcId="{4333C54C-1D20-4054-ACE8-F3036334E0AC}" destId="{EE459C3A-6584-4620-83C9-E5B6401FCFD4}" srcOrd="4" destOrd="0" presId="urn:microsoft.com/office/officeart/2005/8/layout/hList7"/>
    <dgm:cxn modelId="{A81EC152-47C1-41BE-8B14-BF74A4D8F191}" type="presParOf" srcId="{EE459C3A-6584-4620-83C9-E5B6401FCFD4}" destId="{F7C9CC5F-1F28-426D-92F3-DEF528D95448}" srcOrd="0" destOrd="0" presId="urn:microsoft.com/office/officeart/2005/8/layout/hList7"/>
    <dgm:cxn modelId="{466124CC-E603-4CE8-89FA-84205D4AE9F5}" type="presParOf" srcId="{EE459C3A-6584-4620-83C9-E5B6401FCFD4}" destId="{2521AC8E-0BEB-436E-8751-E3B8D311AC0E}" srcOrd="1" destOrd="0" presId="urn:microsoft.com/office/officeart/2005/8/layout/hList7"/>
    <dgm:cxn modelId="{053E9C7C-A787-4119-945A-1BC925BFE43C}" type="presParOf" srcId="{EE459C3A-6584-4620-83C9-E5B6401FCFD4}" destId="{91346B9F-F3BB-43F1-8609-40A073F498AD}" srcOrd="2" destOrd="0" presId="urn:microsoft.com/office/officeart/2005/8/layout/hList7"/>
    <dgm:cxn modelId="{E40F20BE-28B7-42F2-95FF-C751D0138C17}" type="presParOf" srcId="{EE459C3A-6584-4620-83C9-E5B6401FCFD4}" destId="{66C07E64-D80B-48DC-814B-5B99A64829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ED82DF-EE1C-4218-92D9-887E631B0CF3}" type="doc">
      <dgm:prSet loTypeId="urn:microsoft.com/office/officeart/2005/8/layout/hList7" loCatId="list" qsTypeId="urn:microsoft.com/office/officeart/2005/8/quickstyle/simple1" qsCatId="simple" csTypeId="urn:microsoft.com/office/officeart/2005/8/colors/accent1_2" csCatId="accent1" phldr="1"/>
      <dgm:spPr/>
    </dgm:pt>
    <dgm:pt modelId="{C32AB5DA-3800-4802-825E-F5763F1C4CAD}">
      <dgm:prSet phldrT="[Text]"/>
      <dgm:spPr/>
      <dgm:t>
        <a:bodyPr/>
        <a:lstStyle/>
        <a:p>
          <a:r>
            <a:rPr lang="en-US" dirty="0"/>
            <a:t>Dried herbs</a:t>
          </a:r>
        </a:p>
      </dgm:t>
    </dgm:pt>
    <dgm:pt modelId="{4C4C1C8F-882E-4145-A5EA-7CC243F843F0}" type="parTrans" cxnId="{73E7E15D-14A0-4DE7-9480-6C4B5AC533F3}">
      <dgm:prSet/>
      <dgm:spPr/>
      <dgm:t>
        <a:bodyPr/>
        <a:lstStyle/>
        <a:p>
          <a:endParaRPr lang="en-US"/>
        </a:p>
      </dgm:t>
    </dgm:pt>
    <dgm:pt modelId="{6E58921A-386F-411D-9612-F20534F1DEA8}" type="sibTrans" cxnId="{73E7E15D-14A0-4DE7-9480-6C4B5AC533F3}">
      <dgm:prSet/>
      <dgm:spPr/>
      <dgm:t>
        <a:bodyPr/>
        <a:lstStyle/>
        <a:p>
          <a:endParaRPr lang="en-US"/>
        </a:p>
      </dgm:t>
    </dgm:pt>
    <dgm:pt modelId="{729370EB-DCDC-4595-8157-C579DEA11AD1}">
      <dgm:prSet phldrT="[Text]"/>
      <dgm:spPr/>
      <dgm:t>
        <a:bodyPr/>
        <a:lstStyle/>
        <a:p>
          <a:r>
            <a:rPr lang="en-US" dirty="0"/>
            <a:t>Spice</a:t>
          </a:r>
        </a:p>
      </dgm:t>
    </dgm:pt>
    <dgm:pt modelId="{467EB214-DA55-41B2-8ABA-7B8885F21535}" type="parTrans" cxnId="{64A9CA1B-8638-4693-95B4-6F4C28EFE525}">
      <dgm:prSet/>
      <dgm:spPr/>
      <dgm:t>
        <a:bodyPr/>
        <a:lstStyle/>
        <a:p>
          <a:endParaRPr lang="en-US"/>
        </a:p>
      </dgm:t>
    </dgm:pt>
    <dgm:pt modelId="{1E8E779E-AC5A-4B06-9E5A-1F4BFED4026D}" type="sibTrans" cxnId="{64A9CA1B-8638-4693-95B4-6F4C28EFE525}">
      <dgm:prSet/>
      <dgm:spPr/>
      <dgm:t>
        <a:bodyPr/>
        <a:lstStyle/>
        <a:p>
          <a:endParaRPr lang="en-US"/>
        </a:p>
      </dgm:t>
    </dgm:pt>
    <dgm:pt modelId="{03F506D2-9661-4100-8BD1-4386697B3175}">
      <dgm:prSet phldrT="[Text]"/>
      <dgm:spPr/>
      <dgm:t>
        <a:bodyPr/>
        <a:lstStyle/>
        <a:p>
          <a:r>
            <a:rPr lang="en-US" dirty="0"/>
            <a:t>Violet</a:t>
          </a:r>
        </a:p>
      </dgm:t>
    </dgm:pt>
    <dgm:pt modelId="{1C64FEE5-4B56-4213-8E17-42CE084286DF}" type="parTrans" cxnId="{E7D919C5-BA44-4C5F-B9B2-E7A4E1E4A6F1}">
      <dgm:prSet/>
      <dgm:spPr/>
      <dgm:t>
        <a:bodyPr/>
        <a:lstStyle/>
        <a:p>
          <a:endParaRPr lang="en-US"/>
        </a:p>
      </dgm:t>
    </dgm:pt>
    <dgm:pt modelId="{5D2150E0-C8D0-40CD-A1F4-41B5BFE1B534}" type="sibTrans" cxnId="{E7D919C5-BA44-4C5F-B9B2-E7A4E1E4A6F1}">
      <dgm:prSet/>
      <dgm:spPr/>
      <dgm:t>
        <a:bodyPr/>
        <a:lstStyle/>
        <a:p>
          <a:endParaRPr lang="en-US"/>
        </a:p>
      </dgm:t>
    </dgm:pt>
    <dgm:pt modelId="{EE0DA1BA-0544-462E-971F-2044C81B764C}" type="pres">
      <dgm:prSet presAssocID="{60ED82DF-EE1C-4218-92D9-887E631B0CF3}" presName="Name0" presStyleCnt="0">
        <dgm:presLayoutVars>
          <dgm:dir/>
          <dgm:resizeHandles val="exact"/>
        </dgm:presLayoutVars>
      </dgm:prSet>
      <dgm:spPr/>
    </dgm:pt>
    <dgm:pt modelId="{12DCA071-2CB6-4ED1-BD35-DCD78550CF8E}" type="pres">
      <dgm:prSet presAssocID="{60ED82DF-EE1C-4218-92D9-887E631B0CF3}" presName="fgShape" presStyleLbl="fgShp" presStyleIdx="0" presStyleCnt="1"/>
      <dgm:spPr/>
    </dgm:pt>
    <dgm:pt modelId="{4333C54C-1D20-4054-ACE8-F3036334E0AC}" type="pres">
      <dgm:prSet presAssocID="{60ED82DF-EE1C-4218-92D9-887E631B0CF3}" presName="linComp" presStyleCnt="0"/>
      <dgm:spPr/>
    </dgm:pt>
    <dgm:pt modelId="{A1E4D7AF-A8F4-4ECB-881B-4075D399FB3F}" type="pres">
      <dgm:prSet presAssocID="{C32AB5DA-3800-4802-825E-F5763F1C4CAD}" presName="compNode" presStyleCnt="0"/>
      <dgm:spPr/>
    </dgm:pt>
    <dgm:pt modelId="{9E89E900-A750-45F9-B8A5-542875AD77EC}" type="pres">
      <dgm:prSet presAssocID="{C32AB5DA-3800-4802-825E-F5763F1C4CAD}" presName="bkgdShape" presStyleLbl="node1" presStyleIdx="0" presStyleCnt="3"/>
      <dgm:spPr/>
      <dgm:t>
        <a:bodyPr/>
        <a:lstStyle/>
        <a:p>
          <a:endParaRPr lang="fr-FR"/>
        </a:p>
      </dgm:t>
    </dgm:pt>
    <dgm:pt modelId="{29D3D74F-896F-43EF-81C5-962306FEB391}" type="pres">
      <dgm:prSet presAssocID="{C32AB5DA-3800-4802-825E-F5763F1C4CAD}" presName="nodeTx" presStyleLbl="node1" presStyleIdx="0" presStyleCnt="3">
        <dgm:presLayoutVars>
          <dgm:bulletEnabled val="1"/>
        </dgm:presLayoutVars>
      </dgm:prSet>
      <dgm:spPr/>
      <dgm:t>
        <a:bodyPr/>
        <a:lstStyle/>
        <a:p>
          <a:endParaRPr lang="fr-FR"/>
        </a:p>
      </dgm:t>
    </dgm:pt>
    <dgm:pt modelId="{2227F8D8-77EE-4B7D-AE59-8EA542D5E7C6}" type="pres">
      <dgm:prSet presAssocID="{C32AB5DA-3800-4802-825E-F5763F1C4CAD}" presName="invisiNode" presStyleLbl="node1" presStyleIdx="0" presStyleCnt="3"/>
      <dgm:spPr/>
    </dgm:pt>
    <dgm:pt modelId="{988E13B9-F450-4FF8-9B0E-CE6B0613B12F}" type="pres">
      <dgm:prSet presAssocID="{C32AB5DA-3800-4802-825E-F5763F1C4CAD}" presName="imagNode" presStyleLbl="fgImgPlace1" presStyleIdx="0" presStyleCnt="3" custLinFactNeighborY="7007"/>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3EB6F9F-B977-4769-9CB7-E21CC60FE6BE}" type="pres">
      <dgm:prSet presAssocID="{6E58921A-386F-411D-9612-F20534F1DEA8}" presName="sibTrans" presStyleLbl="sibTrans2D1" presStyleIdx="0" presStyleCnt="0"/>
      <dgm:spPr/>
      <dgm:t>
        <a:bodyPr/>
        <a:lstStyle/>
        <a:p>
          <a:endParaRPr lang="fr-FR"/>
        </a:p>
      </dgm:t>
    </dgm:pt>
    <dgm:pt modelId="{889A25DA-C5AB-4BC9-8F89-EE8DC0353B7E}" type="pres">
      <dgm:prSet presAssocID="{729370EB-DCDC-4595-8157-C579DEA11AD1}" presName="compNode" presStyleCnt="0"/>
      <dgm:spPr/>
    </dgm:pt>
    <dgm:pt modelId="{3323EC05-8697-4061-82B0-9D65B2C3E9B9}" type="pres">
      <dgm:prSet presAssocID="{729370EB-DCDC-4595-8157-C579DEA11AD1}" presName="bkgdShape" presStyleLbl="node1" presStyleIdx="1" presStyleCnt="3"/>
      <dgm:spPr/>
      <dgm:t>
        <a:bodyPr/>
        <a:lstStyle/>
        <a:p>
          <a:endParaRPr lang="fr-FR"/>
        </a:p>
      </dgm:t>
    </dgm:pt>
    <dgm:pt modelId="{BAE56EBB-36F8-4FB7-91CE-8C7460EC9884}" type="pres">
      <dgm:prSet presAssocID="{729370EB-DCDC-4595-8157-C579DEA11AD1}" presName="nodeTx" presStyleLbl="node1" presStyleIdx="1" presStyleCnt="3">
        <dgm:presLayoutVars>
          <dgm:bulletEnabled val="1"/>
        </dgm:presLayoutVars>
      </dgm:prSet>
      <dgm:spPr/>
      <dgm:t>
        <a:bodyPr/>
        <a:lstStyle/>
        <a:p>
          <a:endParaRPr lang="fr-FR"/>
        </a:p>
      </dgm:t>
    </dgm:pt>
    <dgm:pt modelId="{8C3BCADB-78F0-42ED-BBED-62E714F073CF}" type="pres">
      <dgm:prSet presAssocID="{729370EB-DCDC-4595-8157-C579DEA11AD1}" presName="invisiNode" presStyleLbl="node1" presStyleIdx="1" presStyleCnt="3"/>
      <dgm:spPr/>
    </dgm:pt>
    <dgm:pt modelId="{D6465A55-4D6B-493A-A31E-86C2F816F3C8}" type="pres">
      <dgm:prSet presAssocID="{729370EB-DCDC-4595-8157-C579DEA11AD1}"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9378DC01-DAA9-4885-A9EC-80B9559DCC43}" type="pres">
      <dgm:prSet presAssocID="{1E8E779E-AC5A-4B06-9E5A-1F4BFED4026D}" presName="sibTrans" presStyleLbl="sibTrans2D1" presStyleIdx="0" presStyleCnt="0"/>
      <dgm:spPr/>
      <dgm:t>
        <a:bodyPr/>
        <a:lstStyle/>
        <a:p>
          <a:endParaRPr lang="fr-FR"/>
        </a:p>
      </dgm:t>
    </dgm:pt>
    <dgm:pt modelId="{EE459C3A-6584-4620-83C9-E5B6401FCFD4}" type="pres">
      <dgm:prSet presAssocID="{03F506D2-9661-4100-8BD1-4386697B3175}" presName="compNode" presStyleCnt="0"/>
      <dgm:spPr/>
    </dgm:pt>
    <dgm:pt modelId="{F7C9CC5F-1F28-426D-92F3-DEF528D95448}" type="pres">
      <dgm:prSet presAssocID="{03F506D2-9661-4100-8BD1-4386697B3175}" presName="bkgdShape" presStyleLbl="node1" presStyleIdx="2" presStyleCnt="3" custLinFactNeighborX="-1662" custLinFactNeighborY="-615"/>
      <dgm:spPr/>
      <dgm:t>
        <a:bodyPr/>
        <a:lstStyle/>
        <a:p>
          <a:endParaRPr lang="fr-FR"/>
        </a:p>
      </dgm:t>
    </dgm:pt>
    <dgm:pt modelId="{2521AC8E-0BEB-436E-8751-E3B8D311AC0E}" type="pres">
      <dgm:prSet presAssocID="{03F506D2-9661-4100-8BD1-4386697B3175}" presName="nodeTx" presStyleLbl="node1" presStyleIdx="2" presStyleCnt="3">
        <dgm:presLayoutVars>
          <dgm:bulletEnabled val="1"/>
        </dgm:presLayoutVars>
      </dgm:prSet>
      <dgm:spPr/>
      <dgm:t>
        <a:bodyPr/>
        <a:lstStyle/>
        <a:p>
          <a:endParaRPr lang="fr-FR"/>
        </a:p>
      </dgm:t>
    </dgm:pt>
    <dgm:pt modelId="{91346B9F-F3BB-43F1-8609-40A073F498AD}" type="pres">
      <dgm:prSet presAssocID="{03F506D2-9661-4100-8BD1-4386697B3175}" presName="invisiNode" presStyleLbl="node1" presStyleIdx="2" presStyleCnt="3"/>
      <dgm:spPr/>
    </dgm:pt>
    <dgm:pt modelId="{66C07E64-D80B-48DC-814B-5B99A6482943}" type="pres">
      <dgm:prSet presAssocID="{03F506D2-9661-4100-8BD1-4386697B317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Lst>
  <dgm:cxnLst>
    <dgm:cxn modelId="{3AD3F3F0-CB29-4B96-AB9B-231068091BE5}" type="presOf" srcId="{729370EB-DCDC-4595-8157-C579DEA11AD1}" destId="{3323EC05-8697-4061-82B0-9D65B2C3E9B9}" srcOrd="0" destOrd="0" presId="urn:microsoft.com/office/officeart/2005/8/layout/hList7"/>
    <dgm:cxn modelId="{9CF37EF1-EFE0-466A-89A5-67939D232614}" type="presOf" srcId="{1E8E779E-AC5A-4B06-9E5A-1F4BFED4026D}" destId="{9378DC01-DAA9-4885-A9EC-80B9559DCC43}" srcOrd="0" destOrd="0" presId="urn:microsoft.com/office/officeart/2005/8/layout/hList7"/>
    <dgm:cxn modelId="{64A9CA1B-8638-4693-95B4-6F4C28EFE525}" srcId="{60ED82DF-EE1C-4218-92D9-887E631B0CF3}" destId="{729370EB-DCDC-4595-8157-C579DEA11AD1}" srcOrd="1" destOrd="0" parTransId="{467EB214-DA55-41B2-8ABA-7B8885F21535}" sibTransId="{1E8E779E-AC5A-4B06-9E5A-1F4BFED4026D}"/>
    <dgm:cxn modelId="{5E86BDE6-4AEA-4A03-9A9A-A077C35F6146}" type="presOf" srcId="{6E58921A-386F-411D-9612-F20534F1DEA8}" destId="{C3EB6F9F-B977-4769-9CB7-E21CC60FE6BE}" srcOrd="0" destOrd="0" presId="urn:microsoft.com/office/officeart/2005/8/layout/hList7"/>
    <dgm:cxn modelId="{EC901D6A-B920-4E0D-9A84-636D2C47B5E1}" type="presOf" srcId="{60ED82DF-EE1C-4218-92D9-887E631B0CF3}" destId="{EE0DA1BA-0544-462E-971F-2044C81B764C}" srcOrd="0" destOrd="0" presId="urn:microsoft.com/office/officeart/2005/8/layout/hList7"/>
    <dgm:cxn modelId="{10D4C604-D226-49A9-B4B8-A0E24EDE65C7}" type="presOf" srcId="{C32AB5DA-3800-4802-825E-F5763F1C4CAD}" destId="{9E89E900-A750-45F9-B8A5-542875AD77EC}" srcOrd="0" destOrd="0" presId="urn:microsoft.com/office/officeart/2005/8/layout/hList7"/>
    <dgm:cxn modelId="{E7D919C5-BA44-4C5F-B9B2-E7A4E1E4A6F1}" srcId="{60ED82DF-EE1C-4218-92D9-887E631B0CF3}" destId="{03F506D2-9661-4100-8BD1-4386697B3175}" srcOrd="2" destOrd="0" parTransId="{1C64FEE5-4B56-4213-8E17-42CE084286DF}" sibTransId="{5D2150E0-C8D0-40CD-A1F4-41B5BFE1B534}"/>
    <dgm:cxn modelId="{D6B4827B-9478-429F-B27D-26205BA73DEF}" type="presOf" srcId="{03F506D2-9661-4100-8BD1-4386697B3175}" destId="{2521AC8E-0BEB-436E-8751-E3B8D311AC0E}" srcOrd="1" destOrd="0" presId="urn:microsoft.com/office/officeart/2005/8/layout/hList7"/>
    <dgm:cxn modelId="{73E7E15D-14A0-4DE7-9480-6C4B5AC533F3}" srcId="{60ED82DF-EE1C-4218-92D9-887E631B0CF3}" destId="{C32AB5DA-3800-4802-825E-F5763F1C4CAD}" srcOrd="0" destOrd="0" parTransId="{4C4C1C8F-882E-4145-A5EA-7CC243F843F0}" sibTransId="{6E58921A-386F-411D-9612-F20534F1DEA8}"/>
    <dgm:cxn modelId="{23D56560-9465-41CD-B443-AE593BC944CD}" type="presOf" srcId="{03F506D2-9661-4100-8BD1-4386697B3175}" destId="{F7C9CC5F-1F28-426D-92F3-DEF528D95448}" srcOrd="0" destOrd="0" presId="urn:microsoft.com/office/officeart/2005/8/layout/hList7"/>
    <dgm:cxn modelId="{9FA4AB5D-5263-4B1A-B90E-0BFC439F45AC}" type="presOf" srcId="{C32AB5DA-3800-4802-825E-F5763F1C4CAD}" destId="{29D3D74F-896F-43EF-81C5-962306FEB391}" srcOrd="1" destOrd="0" presId="urn:microsoft.com/office/officeart/2005/8/layout/hList7"/>
    <dgm:cxn modelId="{06F43525-23C3-4978-A0FE-E47FE0448DDF}" type="presOf" srcId="{729370EB-DCDC-4595-8157-C579DEA11AD1}" destId="{BAE56EBB-36F8-4FB7-91CE-8C7460EC9884}" srcOrd="1" destOrd="0" presId="urn:microsoft.com/office/officeart/2005/8/layout/hList7"/>
    <dgm:cxn modelId="{BFAE1543-4292-43C1-985D-BEE80D996CBA}" type="presParOf" srcId="{EE0DA1BA-0544-462E-971F-2044C81B764C}" destId="{12DCA071-2CB6-4ED1-BD35-DCD78550CF8E}" srcOrd="0" destOrd="0" presId="urn:microsoft.com/office/officeart/2005/8/layout/hList7"/>
    <dgm:cxn modelId="{71DE2287-DAF7-44C2-A92F-DB4578DD2DA6}" type="presParOf" srcId="{EE0DA1BA-0544-462E-971F-2044C81B764C}" destId="{4333C54C-1D20-4054-ACE8-F3036334E0AC}" srcOrd="1" destOrd="0" presId="urn:microsoft.com/office/officeart/2005/8/layout/hList7"/>
    <dgm:cxn modelId="{BEF3B7AD-D352-435A-9D63-07EF9BB7DB52}" type="presParOf" srcId="{4333C54C-1D20-4054-ACE8-F3036334E0AC}" destId="{A1E4D7AF-A8F4-4ECB-881B-4075D399FB3F}" srcOrd="0" destOrd="0" presId="urn:microsoft.com/office/officeart/2005/8/layout/hList7"/>
    <dgm:cxn modelId="{DF3341BC-7040-4EFE-A7F1-E9BF9B77431A}" type="presParOf" srcId="{A1E4D7AF-A8F4-4ECB-881B-4075D399FB3F}" destId="{9E89E900-A750-45F9-B8A5-542875AD77EC}" srcOrd="0" destOrd="0" presId="urn:microsoft.com/office/officeart/2005/8/layout/hList7"/>
    <dgm:cxn modelId="{0E008D6D-BE1B-4609-9D31-BABDD57E9792}" type="presParOf" srcId="{A1E4D7AF-A8F4-4ECB-881B-4075D399FB3F}" destId="{29D3D74F-896F-43EF-81C5-962306FEB391}" srcOrd="1" destOrd="0" presId="urn:microsoft.com/office/officeart/2005/8/layout/hList7"/>
    <dgm:cxn modelId="{BE1DC277-53B8-4895-9016-23CE51801618}" type="presParOf" srcId="{A1E4D7AF-A8F4-4ECB-881B-4075D399FB3F}" destId="{2227F8D8-77EE-4B7D-AE59-8EA542D5E7C6}" srcOrd="2" destOrd="0" presId="urn:microsoft.com/office/officeart/2005/8/layout/hList7"/>
    <dgm:cxn modelId="{77129B1F-D7B6-4F5C-870D-BC93C5E89A42}" type="presParOf" srcId="{A1E4D7AF-A8F4-4ECB-881B-4075D399FB3F}" destId="{988E13B9-F450-4FF8-9B0E-CE6B0613B12F}" srcOrd="3" destOrd="0" presId="urn:microsoft.com/office/officeart/2005/8/layout/hList7"/>
    <dgm:cxn modelId="{22A764F2-4A9E-4B87-88EA-36B1C854A37C}" type="presParOf" srcId="{4333C54C-1D20-4054-ACE8-F3036334E0AC}" destId="{C3EB6F9F-B977-4769-9CB7-E21CC60FE6BE}" srcOrd="1" destOrd="0" presId="urn:microsoft.com/office/officeart/2005/8/layout/hList7"/>
    <dgm:cxn modelId="{FCAB7EB6-A0C2-4AD6-97D0-A42969B16B33}" type="presParOf" srcId="{4333C54C-1D20-4054-ACE8-F3036334E0AC}" destId="{889A25DA-C5AB-4BC9-8F89-EE8DC0353B7E}" srcOrd="2" destOrd="0" presId="urn:microsoft.com/office/officeart/2005/8/layout/hList7"/>
    <dgm:cxn modelId="{B35D4946-6672-4E70-9A0E-9126F05DD48F}" type="presParOf" srcId="{889A25DA-C5AB-4BC9-8F89-EE8DC0353B7E}" destId="{3323EC05-8697-4061-82B0-9D65B2C3E9B9}" srcOrd="0" destOrd="0" presId="urn:microsoft.com/office/officeart/2005/8/layout/hList7"/>
    <dgm:cxn modelId="{CB25DF2A-00A5-47FB-8EB3-1536C98CD544}" type="presParOf" srcId="{889A25DA-C5AB-4BC9-8F89-EE8DC0353B7E}" destId="{BAE56EBB-36F8-4FB7-91CE-8C7460EC9884}" srcOrd="1" destOrd="0" presId="urn:microsoft.com/office/officeart/2005/8/layout/hList7"/>
    <dgm:cxn modelId="{EB35CBF4-2854-4BAF-800D-01CF7A1002EA}" type="presParOf" srcId="{889A25DA-C5AB-4BC9-8F89-EE8DC0353B7E}" destId="{8C3BCADB-78F0-42ED-BBED-62E714F073CF}" srcOrd="2" destOrd="0" presId="urn:microsoft.com/office/officeart/2005/8/layout/hList7"/>
    <dgm:cxn modelId="{F13C4F66-0D2C-429F-A778-945FECA5DEB0}" type="presParOf" srcId="{889A25DA-C5AB-4BC9-8F89-EE8DC0353B7E}" destId="{D6465A55-4D6B-493A-A31E-86C2F816F3C8}" srcOrd="3" destOrd="0" presId="urn:microsoft.com/office/officeart/2005/8/layout/hList7"/>
    <dgm:cxn modelId="{B2080D17-F25C-4321-A7A3-5B9E032728C4}" type="presParOf" srcId="{4333C54C-1D20-4054-ACE8-F3036334E0AC}" destId="{9378DC01-DAA9-4885-A9EC-80B9559DCC43}" srcOrd="3" destOrd="0" presId="urn:microsoft.com/office/officeart/2005/8/layout/hList7"/>
    <dgm:cxn modelId="{49710286-D979-4211-A43F-CC1C719875DC}" type="presParOf" srcId="{4333C54C-1D20-4054-ACE8-F3036334E0AC}" destId="{EE459C3A-6584-4620-83C9-E5B6401FCFD4}" srcOrd="4" destOrd="0" presId="urn:microsoft.com/office/officeart/2005/8/layout/hList7"/>
    <dgm:cxn modelId="{A81EC152-47C1-41BE-8B14-BF74A4D8F191}" type="presParOf" srcId="{EE459C3A-6584-4620-83C9-E5B6401FCFD4}" destId="{F7C9CC5F-1F28-426D-92F3-DEF528D95448}" srcOrd="0" destOrd="0" presId="urn:microsoft.com/office/officeart/2005/8/layout/hList7"/>
    <dgm:cxn modelId="{466124CC-E603-4CE8-89FA-84205D4AE9F5}" type="presParOf" srcId="{EE459C3A-6584-4620-83C9-E5B6401FCFD4}" destId="{2521AC8E-0BEB-436E-8751-E3B8D311AC0E}" srcOrd="1" destOrd="0" presId="urn:microsoft.com/office/officeart/2005/8/layout/hList7"/>
    <dgm:cxn modelId="{053E9C7C-A787-4119-945A-1BC925BFE43C}" type="presParOf" srcId="{EE459C3A-6584-4620-83C9-E5B6401FCFD4}" destId="{91346B9F-F3BB-43F1-8609-40A073F498AD}" srcOrd="2" destOrd="0" presId="urn:microsoft.com/office/officeart/2005/8/layout/hList7"/>
    <dgm:cxn modelId="{E40F20BE-28B7-42F2-95FF-C751D0138C17}" type="presParOf" srcId="{EE459C3A-6584-4620-83C9-E5B6401FCFD4}" destId="{66C07E64-D80B-48DC-814B-5B99A64829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EBF1D1-9A16-4097-8817-03C083C9A448}" type="doc">
      <dgm:prSet loTypeId="urn:microsoft.com/office/officeart/2005/8/layout/hList7" loCatId="list" qsTypeId="urn:microsoft.com/office/officeart/2005/8/quickstyle/simple1" qsCatId="simple" csTypeId="urn:microsoft.com/office/officeart/2005/8/colors/accent1_2" csCatId="accent1" phldr="1"/>
      <dgm:spPr/>
    </dgm:pt>
    <dgm:pt modelId="{04D036B0-B658-4F4B-B9A4-6615744A4E12}">
      <dgm:prSet phldrT="[Text]"/>
      <dgm:spPr/>
      <dgm:t>
        <a:bodyPr/>
        <a:lstStyle/>
        <a:p>
          <a:r>
            <a:rPr lang="en-US" dirty="0"/>
            <a:t>Gooseberry</a:t>
          </a:r>
        </a:p>
      </dgm:t>
    </dgm:pt>
    <dgm:pt modelId="{4709A525-3370-4AFB-97E4-C474A90F3CCE}" type="parTrans" cxnId="{E1064127-28F4-4AF6-B0B2-6B115DD52D6E}">
      <dgm:prSet/>
      <dgm:spPr/>
      <dgm:t>
        <a:bodyPr/>
        <a:lstStyle/>
        <a:p>
          <a:endParaRPr lang="en-US"/>
        </a:p>
      </dgm:t>
    </dgm:pt>
    <dgm:pt modelId="{74C677ED-002C-4187-AC45-26F762DB800D}" type="sibTrans" cxnId="{E1064127-28F4-4AF6-B0B2-6B115DD52D6E}">
      <dgm:prSet/>
      <dgm:spPr/>
      <dgm:t>
        <a:bodyPr/>
        <a:lstStyle/>
        <a:p>
          <a:endParaRPr lang="en-US"/>
        </a:p>
      </dgm:t>
    </dgm:pt>
    <dgm:pt modelId="{403A28D1-FFF1-4296-A714-BE5AE22EA5E5}">
      <dgm:prSet phldrT="[Text]"/>
      <dgm:spPr/>
      <dgm:t>
        <a:bodyPr/>
        <a:lstStyle/>
        <a:p>
          <a:r>
            <a:rPr lang="en-US" dirty="0"/>
            <a:t>Grass</a:t>
          </a:r>
        </a:p>
        <a:p>
          <a:r>
            <a:rPr lang="en-US" dirty="0"/>
            <a:t>Asparagus</a:t>
          </a:r>
        </a:p>
        <a:p>
          <a:r>
            <a:rPr lang="en-US" dirty="0"/>
            <a:t>Peas</a:t>
          </a:r>
        </a:p>
        <a:p>
          <a:endParaRPr lang="en-US" dirty="0"/>
        </a:p>
      </dgm:t>
    </dgm:pt>
    <dgm:pt modelId="{949FD9F4-5FDE-4887-B0DA-9B3B08EF5876}" type="parTrans" cxnId="{554C41B4-53D9-438B-9427-1D91287DACD7}">
      <dgm:prSet/>
      <dgm:spPr/>
      <dgm:t>
        <a:bodyPr/>
        <a:lstStyle/>
        <a:p>
          <a:endParaRPr lang="en-US"/>
        </a:p>
      </dgm:t>
    </dgm:pt>
    <dgm:pt modelId="{26729480-6893-44D6-8798-3E43D0401F79}" type="sibTrans" cxnId="{554C41B4-53D9-438B-9427-1D91287DACD7}">
      <dgm:prSet/>
      <dgm:spPr/>
      <dgm:t>
        <a:bodyPr/>
        <a:lstStyle/>
        <a:p>
          <a:endParaRPr lang="en-US"/>
        </a:p>
      </dgm:t>
    </dgm:pt>
    <dgm:pt modelId="{BA845CFE-AE24-41AE-A3C0-B7B99A3F0135}">
      <dgm:prSet phldrT="[Text]"/>
      <dgm:spPr/>
      <dgm:t>
        <a:bodyPr/>
        <a:lstStyle/>
        <a:p>
          <a:r>
            <a:rPr lang="en-US" dirty="0"/>
            <a:t>Mineral / wet stone</a:t>
          </a:r>
        </a:p>
      </dgm:t>
    </dgm:pt>
    <dgm:pt modelId="{0783234A-F424-4C68-B42E-8A75DA37CD62}" type="parTrans" cxnId="{4FEE74EA-9019-46CF-B319-5B794C7B4735}">
      <dgm:prSet/>
      <dgm:spPr/>
      <dgm:t>
        <a:bodyPr/>
        <a:lstStyle/>
        <a:p>
          <a:endParaRPr lang="en-US"/>
        </a:p>
      </dgm:t>
    </dgm:pt>
    <dgm:pt modelId="{1B398A31-E793-4B71-A322-2B2D3213AD65}" type="sibTrans" cxnId="{4FEE74EA-9019-46CF-B319-5B794C7B4735}">
      <dgm:prSet/>
      <dgm:spPr/>
      <dgm:t>
        <a:bodyPr/>
        <a:lstStyle/>
        <a:p>
          <a:endParaRPr lang="en-US"/>
        </a:p>
      </dgm:t>
    </dgm:pt>
    <dgm:pt modelId="{73C6F7D3-1E35-4A60-9872-BE444D6465CF}" type="pres">
      <dgm:prSet presAssocID="{75EBF1D1-9A16-4097-8817-03C083C9A448}" presName="Name0" presStyleCnt="0">
        <dgm:presLayoutVars>
          <dgm:dir/>
          <dgm:resizeHandles val="exact"/>
        </dgm:presLayoutVars>
      </dgm:prSet>
      <dgm:spPr/>
    </dgm:pt>
    <dgm:pt modelId="{5631BE60-CD87-458C-B426-6BCFD4EB1E90}" type="pres">
      <dgm:prSet presAssocID="{75EBF1D1-9A16-4097-8817-03C083C9A448}" presName="fgShape" presStyleLbl="fgShp" presStyleIdx="0" presStyleCnt="1"/>
      <dgm:spPr/>
    </dgm:pt>
    <dgm:pt modelId="{77E830BA-5320-48B9-8424-8F15EBE5CDC6}" type="pres">
      <dgm:prSet presAssocID="{75EBF1D1-9A16-4097-8817-03C083C9A448}" presName="linComp" presStyleCnt="0"/>
      <dgm:spPr/>
    </dgm:pt>
    <dgm:pt modelId="{E84C524F-86BA-4A77-8224-1FDE1DACDE9E}" type="pres">
      <dgm:prSet presAssocID="{04D036B0-B658-4F4B-B9A4-6615744A4E12}" presName="compNode" presStyleCnt="0"/>
      <dgm:spPr/>
    </dgm:pt>
    <dgm:pt modelId="{6DCCB753-694C-4E3F-99DF-44251D6EB916}" type="pres">
      <dgm:prSet presAssocID="{04D036B0-B658-4F4B-B9A4-6615744A4E12}" presName="bkgdShape" presStyleLbl="node1" presStyleIdx="0" presStyleCnt="3" custLinFactNeighborX="-32201"/>
      <dgm:spPr/>
      <dgm:t>
        <a:bodyPr/>
        <a:lstStyle/>
        <a:p>
          <a:endParaRPr lang="fr-FR"/>
        </a:p>
      </dgm:t>
    </dgm:pt>
    <dgm:pt modelId="{4CD2F2E5-E9C1-46BB-AC75-E986C2F04C79}" type="pres">
      <dgm:prSet presAssocID="{04D036B0-B658-4F4B-B9A4-6615744A4E12}" presName="nodeTx" presStyleLbl="node1" presStyleIdx="0" presStyleCnt="3">
        <dgm:presLayoutVars>
          <dgm:bulletEnabled val="1"/>
        </dgm:presLayoutVars>
      </dgm:prSet>
      <dgm:spPr/>
      <dgm:t>
        <a:bodyPr/>
        <a:lstStyle/>
        <a:p>
          <a:endParaRPr lang="fr-FR"/>
        </a:p>
      </dgm:t>
    </dgm:pt>
    <dgm:pt modelId="{86558887-6A25-46D6-8240-13FEF79A19E2}" type="pres">
      <dgm:prSet presAssocID="{04D036B0-B658-4F4B-B9A4-6615744A4E12}" presName="invisiNode" presStyleLbl="node1" presStyleIdx="0" presStyleCnt="3"/>
      <dgm:spPr/>
    </dgm:pt>
    <dgm:pt modelId="{EFD80F9E-157E-499B-B859-0406099CD941}" type="pres">
      <dgm:prSet presAssocID="{04D036B0-B658-4F4B-B9A4-6615744A4E12}" presName="imagNode" presStyleLbl="fgImgPlace1" presStyleIdx="0" presStyleCnt="3"/>
      <dgm:spPr>
        <a:blipFill rotWithShape="0">
          <a:blip xmlns:r="http://schemas.openxmlformats.org/officeDocument/2006/relationships" r:embed="rId1"/>
          <a:stretch>
            <a:fillRect/>
          </a:stretch>
        </a:blipFill>
      </dgm:spPr>
    </dgm:pt>
    <dgm:pt modelId="{1E829744-6359-4826-84E2-0CF8AA9FABEF}" type="pres">
      <dgm:prSet presAssocID="{74C677ED-002C-4187-AC45-26F762DB800D}" presName="sibTrans" presStyleLbl="sibTrans2D1" presStyleIdx="0" presStyleCnt="0"/>
      <dgm:spPr/>
      <dgm:t>
        <a:bodyPr/>
        <a:lstStyle/>
        <a:p>
          <a:endParaRPr lang="fr-FR"/>
        </a:p>
      </dgm:t>
    </dgm:pt>
    <dgm:pt modelId="{9090BAEC-C25C-4091-BD2E-4514E976ADAB}" type="pres">
      <dgm:prSet presAssocID="{403A28D1-FFF1-4296-A714-BE5AE22EA5E5}" presName="compNode" presStyleCnt="0"/>
      <dgm:spPr/>
    </dgm:pt>
    <dgm:pt modelId="{A020EAD2-98AC-4811-B31F-A5A1B2C064D2}" type="pres">
      <dgm:prSet presAssocID="{403A28D1-FFF1-4296-A714-BE5AE22EA5E5}" presName="bkgdShape" presStyleLbl="node1" presStyleIdx="1" presStyleCnt="3"/>
      <dgm:spPr/>
      <dgm:t>
        <a:bodyPr/>
        <a:lstStyle/>
        <a:p>
          <a:endParaRPr lang="fr-FR"/>
        </a:p>
      </dgm:t>
    </dgm:pt>
    <dgm:pt modelId="{4F54F1B5-78DE-4EF3-B3B1-4D98BF7ACA80}" type="pres">
      <dgm:prSet presAssocID="{403A28D1-FFF1-4296-A714-BE5AE22EA5E5}" presName="nodeTx" presStyleLbl="node1" presStyleIdx="1" presStyleCnt="3">
        <dgm:presLayoutVars>
          <dgm:bulletEnabled val="1"/>
        </dgm:presLayoutVars>
      </dgm:prSet>
      <dgm:spPr/>
      <dgm:t>
        <a:bodyPr/>
        <a:lstStyle/>
        <a:p>
          <a:endParaRPr lang="fr-FR"/>
        </a:p>
      </dgm:t>
    </dgm:pt>
    <dgm:pt modelId="{647B52C4-12F5-4727-848E-531B674E9749}" type="pres">
      <dgm:prSet presAssocID="{403A28D1-FFF1-4296-A714-BE5AE22EA5E5}" presName="invisiNode" presStyleLbl="node1" presStyleIdx="1" presStyleCnt="3"/>
      <dgm:spPr/>
    </dgm:pt>
    <dgm:pt modelId="{40CFF40D-3B2B-4B31-B9D5-326CD277F7CB}" type="pres">
      <dgm:prSet presAssocID="{403A28D1-FFF1-4296-A714-BE5AE22EA5E5}" presName="imagNode" presStyleLbl="fgImgPlace1" presStyleIdx="1" presStyleCnt="3" custLinFactNeighborX="4955" custLinFactNeighborY="-3003"/>
      <dgm:spPr>
        <a:blipFill rotWithShape="0">
          <a:blip xmlns:r="http://schemas.openxmlformats.org/officeDocument/2006/relationships" r:embed="rId2"/>
          <a:stretch>
            <a:fillRect/>
          </a:stretch>
        </a:blipFill>
      </dgm:spPr>
    </dgm:pt>
    <dgm:pt modelId="{2F083B00-987A-414B-8CCF-26D2E4D0B5F1}" type="pres">
      <dgm:prSet presAssocID="{26729480-6893-44D6-8798-3E43D0401F79}" presName="sibTrans" presStyleLbl="sibTrans2D1" presStyleIdx="0" presStyleCnt="0"/>
      <dgm:spPr/>
      <dgm:t>
        <a:bodyPr/>
        <a:lstStyle/>
        <a:p>
          <a:endParaRPr lang="fr-FR"/>
        </a:p>
      </dgm:t>
    </dgm:pt>
    <dgm:pt modelId="{76F7697D-97BE-48E7-B8A5-B0C5E07BC7CC}" type="pres">
      <dgm:prSet presAssocID="{BA845CFE-AE24-41AE-A3C0-B7B99A3F0135}" presName="compNode" presStyleCnt="0"/>
      <dgm:spPr/>
    </dgm:pt>
    <dgm:pt modelId="{E32E5536-AAD8-4415-BF40-A6CB6A25A882}" type="pres">
      <dgm:prSet presAssocID="{BA845CFE-AE24-41AE-A3C0-B7B99A3F0135}" presName="bkgdShape" presStyleLbl="node1" presStyleIdx="2" presStyleCnt="3"/>
      <dgm:spPr/>
      <dgm:t>
        <a:bodyPr/>
        <a:lstStyle/>
        <a:p>
          <a:endParaRPr lang="fr-FR"/>
        </a:p>
      </dgm:t>
    </dgm:pt>
    <dgm:pt modelId="{6AAA3133-5060-44D0-BCBC-172970C1B628}" type="pres">
      <dgm:prSet presAssocID="{BA845CFE-AE24-41AE-A3C0-B7B99A3F0135}" presName="nodeTx" presStyleLbl="node1" presStyleIdx="2" presStyleCnt="3">
        <dgm:presLayoutVars>
          <dgm:bulletEnabled val="1"/>
        </dgm:presLayoutVars>
      </dgm:prSet>
      <dgm:spPr/>
      <dgm:t>
        <a:bodyPr/>
        <a:lstStyle/>
        <a:p>
          <a:endParaRPr lang="fr-FR"/>
        </a:p>
      </dgm:t>
    </dgm:pt>
    <dgm:pt modelId="{D7DEA1AE-4CC3-43F0-B1E9-E310388B14D6}" type="pres">
      <dgm:prSet presAssocID="{BA845CFE-AE24-41AE-A3C0-B7B99A3F0135}" presName="invisiNode" presStyleLbl="node1" presStyleIdx="2" presStyleCnt="3"/>
      <dgm:spPr/>
    </dgm:pt>
    <dgm:pt modelId="{E9B9ECDF-E394-4467-9A1C-A92D651B545F}" type="pres">
      <dgm:prSet presAssocID="{BA845CFE-AE24-41AE-A3C0-B7B99A3F013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Lst>
  <dgm:cxnLst>
    <dgm:cxn modelId="{3045C950-0080-457B-9D1F-980ECA1B147E}" type="presOf" srcId="{75EBF1D1-9A16-4097-8817-03C083C9A448}" destId="{73C6F7D3-1E35-4A60-9872-BE444D6465CF}" srcOrd="0" destOrd="0" presId="urn:microsoft.com/office/officeart/2005/8/layout/hList7"/>
    <dgm:cxn modelId="{E3C91AD2-4E59-467D-A479-B12C85221A01}" type="presOf" srcId="{74C677ED-002C-4187-AC45-26F762DB800D}" destId="{1E829744-6359-4826-84E2-0CF8AA9FABEF}" srcOrd="0" destOrd="0" presId="urn:microsoft.com/office/officeart/2005/8/layout/hList7"/>
    <dgm:cxn modelId="{D4E3E15A-6039-4CBE-A4CD-94E29AC078C4}" type="presOf" srcId="{04D036B0-B658-4F4B-B9A4-6615744A4E12}" destId="{6DCCB753-694C-4E3F-99DF-44251D6EB916}" srcOrd="0" destOrd="0" presId="urn:microsoft.com/office/officeart/2005/8/layout/hList7"/>
    <dgm:cxn modelId="{554C41B4-53D9-438B-9427-1D91287DACD7}" srcId="{75EBF1D1-9A16-4097-8817-03C083C9A448}" destId="{403A28D1-FFF1-4296-A714-BE5AE22EA5E5}" srcOrd="1" destOrd="0" parTransId="{949FD9F4-5FDE-4887-B0DA-9B3B08EF5876}" sibTransId="{26729480-6893-44D6-8798-3E43D0401F79}"/>
    <dgm:cxn modelId="{C7E12CC7-8A21-4643-9923-DBBAD736462C}" type="presOf" srcId="{403A28D1-FFF1-4296-A714-BE5AE22EA5E5}" destId="{A020EAD2-98AC-4811-B31F-A5A1B2C064D2}" srcOrd="0" destOrd="0" presId="urn:microsoft.com/office/officeart/2005/8/layout/hList7"/>
    <dgm:cxn modelId="{4FEE74EA-9019-46CF-B319-5B794C7B4735}" srcId="{75EBF1D1-9A16-4097-8817-03C083C9A448}" destId="{BA845CFE-AE24-41AE-A3C0-B7B99A3F0135}" srcOrd="2" destOrd="0" parTransId="{0783234A-F424-4C68-B42E-8A75DA37CD62}" sibTransId="{1B398A31-E793-4B71-A322-2B2D3213AD65}"/>
    <dgm:cxn modelId="{1E9CB808-D226-4A42-9C50-7FB1E9BD26D6}" type="presOf" srcId="{403A28D1-FFF1-4296-A714-BE5AE22EA5E5}" destId="{4F54F1B5-78DE-4EF3-B3B1-4D98BF7ACA80}" srcOrd="1" destOrd="0" presId="urn:microsoft.com/office/officeart/2005/8/layout/hList7"/>
    <dgm:cxn modelId="{E1064127-28F4-4AF6-B0B2-6B115DD52D6E}" srcId="{75EBF1D1-9A16-4097-8817-03C083C9A448}" destId="{04D036B0-B658-4F4B-B9A4-6615744A4E12}" srcOrd="0" destOrd="0" parTransId="{4709A525-3370-4AFB-97E4-C474A90F3CCE}" sibTransId="{74C677ED-002C-4187-AC45-26F762DB800D}"/>
    <dgm:cxn modelId="{42CAAC30-B670-4738-9B22-5F46E7086944}" type="presOf" srcId="{04D036B0-B658-4F4B-B9A4-6615744A4E12}" destId="{4CD2F2E5-E9C1-46BB-AC75-E986C2F04C79}" srcOrd="1" destOrd="0" presId="urn:microsoft.com/office/officeart/2005/8/layout/hList7"/>
    <dgm:cxn modelId="{980FE55E-C1EC-42BB-B4AB-BF67FF5A7CF7}" type="presOf" srcId="{26729480-6893-44D6-8798-3E43D0401F79}" destId="{2F083B00-987A-414B-8CCF-26D2E4D0B5F1}" srcOrd="0" destOrd="0" presId="urn:microsoft.com/office/officeart/2005/8/layout/hList7"/>
    <dgm:cxn modelId="{9F2F8F18-B8B7-4BC2-AE84-5B851366B9F1}" type="presOf" srcId="{BA845CFE-AE24-41AE-A3C0-B7B99A3F0135}" destId="{6AAA3133-5060-44D0-BCBC-172970C1B628}" srcOrd="1" destOrd="0" presId="urn:microsoft.com/office/officeart/2005/8/layout/hList7"/>
    <dgm:cxn modelId="{D8A8866F-FAE0-4277-B36F-6FA6311958DE}" type="presOf" srcId="{BA845CFE-AE24-41AE-A3C0-B7B99A3F0135}" destId="{E32E5536-AAD8-4415-BF40-A6CB6A25A882}" srcOrd="0" destOrd="0" presId="urn:microsoft.com/office/officeart/2005/8/layout/hList7"/>
    <dgm:cxn modelId="{FCA3AB94-4F57-4345-A844-98FB451BA967}" type="presParOf" srcId="{73C6F7D3-1E35-4A60-9872-BE444D6465CF}" destId="{5631BE60-CD87-458C-B426-6BCFD4EB1E90}" srcOrd="0" destOrd="0" presId="urn:microsoft.com/office/officeart/2005/8/layout/hList7"/>
    <dgm:cxn modelId="{D952D483-4E91-4425-B493-4BDCE7A66927}" type="presParOf" srcId="{73C6F7D3-1E35-4A60-9872-BE444D6465CF}" destId="{77E830BA-5320-48B9-8424-8F15EBE5CDC6}" srcOrd="1" destOrd="0" presId="urn:microsoft.com/office/officeart/2005/8/layout/hList7"/>
    <dgm:cxn modelId="{66804FE9-33B6-4D0F-A0C4-A2BF99A4DF39}" type="presParOf" srcId="{77E830BA-5320-48B9-8424-8F15EBE5CDC6}" destId="{E84C524F-86BA-4A77-8224-1FDE1DACDE9E}" srcOrd="0" destOrd="0" presId="urn:microsoft.com/office/officeart/2005/8/layout/hList7"/>
    <dgm:cxn modelId="{0C718E60-A1E6-4250-90AB-02F53177465D}" type="presParOf" srcId="{E84C524F-86BA-4A77-8224-1FDE1DACDE9E}" destId="{6DCCB753-694C-4E3F-99DF-44251D6EB916}" srcOrd="0" destOrd="0" presId="urn:microsoft.com/office/officeart/2005/8/layout/hList7"/>
    <dgm:cxn modelId="{A35C033F-E493-4A41-8384-0258117D5CD4}" type="presParOf" srcId="{E84C524F-86BA-4A77-8224-1FDE1DACDE9E}" destId="{4CD2F2E5-E9C1-46BB-AC75-E986C2F04C79}" srcOrd="1" destOrd="0" presId="urn:microsoft.com/office/officeart/2005/8/layout/hList7"/>
    <dgm:cxn modelId="{C58A3966-C754-45A0-95DC-62978D3A23DF}" type="presParOf" srcId="{E84C524F-86BA-4A77-8224-1FDE1DACDE9E}" destId="{86558887-6A25-46D6-8240-13FEF79A19E2}" srcOrd="2" destOrd="0" presId="urn:microsoft.com/office/officeart/2005/8/layout/hList7"/>
    <dgm:cxn modelId="{2E3687D3-4EE5-4167-A20C-0EFB05718C5F}" type="presParOf" srcId="{E84C524F-86BA-4A77-8224-1FDE1DACDE9E}" destId="{EFD80F9E-157E-499B-B859-0406099CD941}" srcOrd="3" destOrd="0" presId="urn:microsoft.com/office/officeart/2005/8/layout/hList7"/>
    <dgm:cxn modelId="{FEF33C97-1660-451A-AE5C-ED2D939AA032}" type="presParOf" srcId="{77E830BA-5320-48B9-8424-8F15EBE5CDC6}" destId="{1E829744-6359-4826-84E2-0CF8AA9FABEF}" srcOrd="1" destOrd="0" presId="urn:microsoft.com/office/officeart/2005/8/layout/hList7"/>
    <dgm:cxn modelId="{6DB15FFC-8BA9-4C66-BE0E-1DBE1C65CB89}" type="presParOf" srcId="{77E830BA-5320-48B9-8424-8F15EBE5CDC6}" destId="{9090BAEC-C25C-4091-BD2E-4514E976ADAB}" srcOrd="2" destOrd="0" presId="urn:microsoft.com/office/officeart/2005/8/layout/hList7"/>
    <dgm:cxn modelId="{6EC09B77-B110-4C82-8806-BF73C8B4E2A8}" type="presParOf" srcId="{9090BAEC-C25C-4091-BD2E-4514E976ADAB}" destId="{A020EAD2-98AC-4811-B31F-A5A1B2C064D2}" srcOrd="0" destOrd="0" presId="urn:microsoft.com/office/officeart/2005/8/layout/hList7"/>
    <dgm:cxn modelId="{00C5F15A-EC96-4AD1-92DD-5D048CDB6DBE}" type="presParOf" srcId="{9090BAEC-C25C-4091-BD2E-4514E976ADAB}" destId="{4F54F1B5-78DE-4EF3-B3B1-4D98BF7ACA80}" srcOrd="1" destOrd="0" presId="urn:microsoft.com/office/officeart/2005/8/layout/hList7"/>
    <dgm:cxn modelId="{157A7351-F0F3-4200-8956-72F1B692B0AC}" type="presParOf" srcId="{9090BAEC-C25C-4091-BD2E-4514E976ADAB}" destId="{647B52C4-12F5-4727-848E-531B674E9749}" srcOrd="2" destOrd="0" presId="urn:microsoft.com/office/officeart/2005/8/layout/hList7"/>
    <dgm:cxn modelId="{4F90DA2D-51AB-45B4-96CC-E700B7B0BD5B}" type="presParOf" srcId="{9090BAEC-C25C-4091-BD2E-4514E976ADAB}" destId="{40CFF40D-3B2B-4B31-B9D5-326CD277F7CB}" srcOrd="3" destOrd="0" presId="urn:microsoft.com/office/officeart/2005/8/layout/hList7"/>
    <dgm:cxn modelId="{16A03485-EC5F-4688-986E-AA260D772A6D}" type="presParOf" srcId="{77E830BA-5320-48B9-8424-8F15EBE5CDC6}" destId="{2F083B00-987A-414B-8CCF-26D2E4D0B5F1}" srcOrd="3" destOrd="0" presId="urn:microsoft.com/office/officeart/2005/8/layout/hList7"/>
    <dgm:cxn modelId="{0B9C1950-0162-4C56-A0BB-B842DF824C85}" type="presParOf" srcId="{77E830BA-5320-48B9-8424-8F15EBE5CDC6}" destId="{76F7697D-97BE-48E7-B8A5-B0C5E07BC7CC}" srcOrd="4" destOrd="0" presId="urn:microsoft.com/office/officeart/2005/8/layout/hList7"/>
    <dgm:cxn modelId="{DAACFD44-254A-4114-8D45-378B5F64C622}" type="presParOf" srcId="{76F7697D-97BE-48E7-B8A5-B0C5E07BC7CC}" destId="{E32E5536-AAD8-4415-BF40-A6CB6A25A882}" srcOrd="0" destOrd="0" presId="urn:microsoft.com/office/officeart/2005/8/layout/hList7"/>
    <dgm:cxn modelId="{B6ACCC61-E92A-4E60-98FC-87666E73CB5D}" type="presParOf" srcId="{76F7697D-97BE-48E7-B8A5-B0C5E07BC7CC}" destId="{6AAA3133-5060-44D0-BCBC-172970C1B628}" srcOrd="1" destOrd="0" presId="urn:microsoft.com/office/officeart/2005/8/layout/hList7"/>
    <dgm:cxn modelId="{F211106A-DCEA-4374-AED4-CBBEA78C9767}" type="presParOf" srcId="{76F7697D-97BE-48E7-B8A5-B0C5E07BC7CC}" destId="{D7DEA1AE-4CC3-43F0-B1E9-E310388B14D6}" srcOrd="2" destOrd="0" presId="urn:microsoft.com/office/officeart/2005/8/layout/hList7"/>
    <dgm:cxn modelId="{F5D4557D-83D0-4AFE-B66A-DB795C85CBD9}" type="presParOf" srcId="{76F7697D-97BE-48E7-B8A5-B0C5E07BC7CC}" destId="{E9B9ECDF-E394-4467-9A1C-A92D651B545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CB472F-A8D1-40FC-AAE8-233AC24B2CD6}" type="doc">
      <dgm:prSet loTypeId="urn:microsoft.com/office/officeart/2005/8/layout/hList7" loCatId="list" qsTypeId="urn:microsoft.com/office/officeart/2005/8/quickstyle/simple1" qsCatId="simple" csTypeId="urn:microsoft.com/office/officeart/2005/8/colors/accent1_2" csCatId="accent1" phldr="1"/>
      <dgm:spPr/>
    </dgm:pt>
    <dgm:pt modelId="{AF3F8E5A-7E04-4EA1-8500-D9BAB07A0818}">
      <dgm:prSet phldrT="[Text]"/>
      <dgm:spPr/>
      <dgm:t>
        <a:bodyPr/>
        <a:lstStyle/>
        <a:p>
          <a:r>
            <a:rPr lang="en-US" dirty="0"/>
            <a:t>Toast</a:t>
          </a:r>
        </a:p>
      </dgm:t>
    </dgm:pt>
    <dgm:pt modelId="{2BCF2EE1-6C9F-4D2F-A81D-EFE27AE30146}" type="parTrans" cxnId="{EE98D35B-55DC-4D12-BF6A-B47A2B092AF5}">
      <dgm:prSet/>
      <dgm:spPr/>
      <dgm:t>
        <a:bodyPr/>
        <a:lstStyle/>
        <a:p>
          <a:endParaRPr lang="en-US"/>
        </a:p>
      </dgm:t>
    </dgm:pt>
    <dgm:pt modelId="{2FD97872-7EA3-4618-A34F-56D1D3C131A7}" type="sibTrans" cxnId="{EE98D35B-55DC-4D12-BF6A-B47A2B092AF5}">
      <dgm:prSet/>
      <dgm:spPr/>
      <dgm:t>
        <a:bodyPr/>
        <a:lstStyle/>
        <a:p>
          <a:endParaRPr lang="en-US"/>
        </a:p>
      </dgm:t>
    </dgm:pt>
    <dgm:pt modelId="{C1E6E42F-00DB-4584-A6C3-8C4F973A0CF9}">
      <dgm:prSet phldrT="[Text]"/>
      <dgm:spPr/>
      <dgm:t>
        <a:bodyPr/>
        <a:lstStyle/>
        <a:p>
          <a:r>
            <a:rPr lang="en-US" dirty="0"/>
            <a:t>Honey</a:t>
          </a:r>
        </a:p>
      </dgm:t>
    </dgm:pt>
    <dgm:pt modelId="{4BA6F857-91E8-47C5-9B89-DB0360690471}" type="parTrans" cxnId="{40870120-E569-466E-9AD6-97E67B5C1BB8}">
      <dgm:prSet/>
      <dgm:spPr/>
      <dgm:t>
        <a:bodyPr/>
        <a:lstStyle/>
        <a:p>
          <a:endParaRPr lang="en-US"/>
        </a:p>
      </dgm:t>
    </dgm:pt>
    <dgm:pt modelId="{F61F4E64-81A3-4DFD-8793-CEB06FA5C252}" type="sibTrans" cxnId="{40870120-E569-466E-9AD6-97E67B5C1BB8}">
      <dgm:prSet/>
      <dgm:spPr/>
      <dgm:t>
        <a:bodyPr/>
        <a:lstStyle/>
        <a:p>
          <a:endParaRPr lang="en-US"/>
        </a:p>
      </dgm:t>
    </dgm:pt>
    <dgm:pt modelId="{3D1F821D-C235-4640-B0EC-0DABEB5D425F}">
      <dgm:prSet phldrT="[Text]"/>
      <dgm:spPr/>
      <dgm:t>
        <a:bodyPr/>
        <a:lstStyle/>
        <a:p>
          <a:r>
            <a:rPr lang="en-US" dirty="0"/>
            <a:t>Lanolin</a:t>
          </a:r>
        </a:p>
      </dgm:t>
    </dgm:pt>
    <dgm:pt modelId="{D864BDA1-E6DE-4781-9B72-5F07B01084FA}" type="parTrans" cxnId="{4D14EB1F-F1A1-4E88-AEC5-11F656F86FC7}">
      <dgm:prSet/>
      <dgm:spPr/>
      <dgm:t>
        <a:bodyPr/>
        <a:lstStyle/>
        <a:p>
          <a:endParaRPr lang="en-US"/>
        </a:p>
      </dgm:t>
    </dgm:pt>
    <dgm:pt modelId="{08C74CCB-6D5A-4436-AE8A-346124DE85F8}" type="sibTrans" cxnId="{4D14EB1F-F1A1-4E88-AEC5-11F656F86FC7}">
      <dgm:prSet/>
      <dgm:spPr/>
      <dgm:t>
        <a:bodyPr/>
        <a:lstStyle/>
        <a:p>
          <a:endParaRPr lang="en-US"/>
        </a:p>
      </dgm:t>
    </dgm:pt>
    <dgm:pt modelId="{AFB22CCF-4DAD-4A15-BEED-2612640AA8D5}" type="pres">
      <dgm:prSet presAssocID="{73CB472F-A8D1-40FC-AAE8-233AC24B2CD6}" presName="Name0" presStyleCnt="0">
        <dgm:presLayoutVars>
          <dgm:dir/>
          <dgm:resizeHandles val="exact"/>
        </dgm:presLayoutVars>
      </dgm:prSet>
      <dgm:spPr/>
    </dgm:pt>
    <dgm:pt modelId="{67FAE5F3-33B2-46F9-8736-FD8B8E536417}" type="pres">
      <dgm:prSet presAssocID="{73CB472F-A8D1-40FC-AAE8-233AC24B2CD6}" presName="fgShape" presStyleLbl="fgShp" presStyleIdx="0" presStyleCnt="1"/>
      <dgm:spPr/>
    </dgm:pt>
    <dgm:pt modelId="{85F50FFE-1FA0-4DAA-BAE1-848668A4BA77}" type="pres">
      <dgm:prSet presAssocID="{73CB472F-A8D1-40FC-AAE8-233AC24B2CD6}" presName="linComp" presStyleCnt="0"/>
      <dgm:spPr/>
    </dgm:pt>
    <dgm:pt modelId="{6A9787AC-0C8D-40D0-8A98-14EC7DCB6A64}" type="pres">
      <dgm:prSet presAssocID="{AF3F8E5A-7E04-4EA1-8500-D9BAB07A0818}" presName="compNode" presStyleCnt="0"/>
      <dgm:spPr/>
    </dgm:pt>
    <dgm:pt modelId="{0942F011-FDB0-4ACB-B7D3-2241B54BEA11}" type="pres">
      <dgm:prSet presAssocID="{AF3F8E5A-7E04-4EA1-8500-D9BAB07A0818}" presName="bkgdShape" presStyleLbl="node1" presStyleIdx="0" presStyleCnt="3"/>
      <dgm:spPr/>
      <dgm:t>
        <a:bodyPr/>
        <a:lstStyle/>
        <a:p>
          <a:endParaRPr lang="fr-FR"/>
        </a:p>
      </dgm:t>
    </dgm:pt>
    <dgm:pt modelId="{DBBD5567-D760-4FF6-9519-01D0BDC5AECA}" type="pres">
      <dgm:prSet presAssocID="{AF3F8E5A-7E04-4EA1-8500-D9BAB07A0818}" presName="nodeTx" presStyleLbl="node1" presStyleIdx="0" presStyleCnt="3">
        <dgm:presLayoutVars>
          <dgm:bulletEnabled val="1"/>
        </dgm:presLayoutVars>
      </dgm:prSet>
      <dgm:spPr/>
      <dgm:t>
        <a:bodyPr/>
        <a:lstStyle/>
        <a:p>
          <a:endParaRPr lang="fr-FR"/>
        </a:p>
      </dgm:t>
    </dgm:pt>
    <dgm:pt modelId="{92311509-9E68-4845-8666-E0136EBD9E27}" type="pres">
      <dgm:prSet presAssocID="{AF3F8E5A-7E04-4EA1-8500-D9BAB07A0818}" presName="invisiNode" presStyleLbl="node1" presStyleIdx="0" presStyleCnt="3"/>
      <dgm:spPr/>
    </dgm:pt>
    <dgm:pt modelId="{0903E3EE-F07D-4218-9BC0-C9095D1D802C}" type="pres">
      <dgm:prSet presAssocID="{AF3F8E5A-7E04-4EA1-8500-D9BAB07A0818}" presName="imagNode" presStyleLbl="fgImgPlace1" presStyleIdx="0" presStyleCnt="3"/>
      <dgm:spPr>
        <a:blipFill rotWithShape="0">
          <a:blip xmlns:r="http://schemas.openxmlformats.org/officeDocument/2006/relationships" r:embed="rId1"/>
          <a:stretch>
            <a:fillRect/>
          </a:stretch>
        </a:blipFill>
      </dgm:spPr>
    </dgm:pt>
    <dgm:pt modelId="{0C0A2163-6A4A-4FE7-A8D0-FD39583C53E1}" type="pres">
      <dgm:prSet presAssocID="{2FD97872-7EA3-4618-A34F-56D1D3C131A7}" presName="sibTrans" presStyleLbl="sibTrans2D1" presStyleIdx="0" presStyleCnt="0"/>
      <dgm:spPr/>
      <dgm:t>
        <a:bodyPr/>
        <a:lstStyle/>
        <a:p>
          <a:endParaRPr lang="fr-FR"/>
        </a:p>
      </dgm:t>
    </dgm:pt>
    <dgm:pt modelId="{5D775B0A-02D7-42C5-9A82-1410434BA301}" type="pres">
      <dgm:prSet presAssocID="{C1E6E42F-00DB-4584-A6C3-8C4F973A0CF9}" presName="compNode" presStyleCnt="0"/>
      <dgm:spPr/>
    </dgm:pt>
    <dgm:pt modelId="{5C53FF19-0CE5-4D03-BE6A-8118A6E73309}" type="pres">
      <dgm:prSet presAssocID="{C1E6E42F-00DB-4584-A6C3-8C4F973A0CF9}" presName="bkgdShape" presStyleLbl="node1" presStyleIdx="1" presStyleCnt="3" custLinFactNeighborY="-308"/>
      <dgm:spPr/>
      <dgm:t>
        <a:bodyPr/>
        <a:lstStyle/>
        <a:p>
          <a:endParaRPr lang="fr-FR"/>
        </a:p>
      </dgm:t>
    </dgm:pt>
    <dgm:pt modelId="{8F73DF57-24F8-465C-BAF0-6CB49B944E12}" type="pres">
      <dgm:prSet presAssocID="{C1E6E42F-00DB-4584-A6C3-8C4F973A0CF9}" presName="nodeTx" presStyleLbl="node1" presStyleIdx="1" presStyleCnt="3">
        <dgm:presLayoutVars>
          <dgm:bulletEnabled val="1"/>
        </dgm:presLayoutVars>
      </dgm:prSet>
      <dgm:spPr/>
      <dgm:t>
        <a:bodyPr/>
        <a:lstStyle/>
        <a:p>
          <a:endParaRPr lang="fr-FR"/>
        </a:p>
      </dgm:t>
    </dgm:pt>
    <dgm:pt modelId="{2C07C05F-330A-42D8-998C-4AD8C9854B9F}" type="pres">
      <dgm:prSet presAssocID="{C1E6E42F-00DB-4584-A6C3-8C4F973A0CF9}" presName="invisiNode" presStyleLbl="node1" presStyleIdx="1" presStyleCnt="3"/>
      <dgm:spPr/>
    </dgm:pt>
    <dgm:pt modelId="{013DBD8C-E374-43A2-A3C0-D3BFAD621D18}" type="pres">
      <dgm:prSet presAssocID="{C1E6E42F-00DB-4584-A6C3-8C4F973A0CF9}" presName="imagNode" presStyleLbl="fgImgPlace1" presStyleIdx="1" presStyleCnt="3"/>
      <dgm:spPr>
        <a:blipFill rotWithShape="0">
          <a:blip xmlns:r="http://schemas.openxmlformats.org/officeDocument/2006/relationships" r:embed="rId2"/>
          <a:stretch>
            <a:fillRect/>
          </a:stretch>
        </a:blipFill>
      </dgm:spPr>
    </dgm:pt>
    <dgm:pt modelId="{7093874D-1A23-4962-BCAF-3EFA02B0085A}" type="pres">
      <dgm:prSet presAssocID="{F61F4E64-81A3-4DFD-8793-CEB06FA5C252}" presName="sibTrans" presStyleLbl="sibTrans2D1" presStyleIdx="0" presStyleCnt="0"/>
      <dgm:spPr/>
      <dgm:t>
        <a:bodyPr/>
        <a:lstStyle/>
        <a:p>
          <a:endParaRPr lang="fr-FR"/>
        </a:p>
      </dgm:t>
    </dgm:pt>
    <dgm:pt modelId="{F63B2006-ED94-490A-8D01-9974F5189419}" type="pres">
      <dgm:prSet presAssocID="{3D1F821D-C235-4640-B0EC-0DABEB5D425F}" presName="compNode" presStyleCnt="0"/>
      <dgm:spPr/>
    </dgm:pt>
    <dgm:pt modelId="{B54D1036-8A00-4B2E-9A32-A1FFF5BC3306}" type="pres">
      <dgm:prSet presAssocID="{3D1F821D-C235-4640-B0EC-0DABEB5D425F}" presName="bkgdShape" presStyleLbl="node1" presStyleIdx="2" presStyleCnt="3"/>
      <dgm:spPr/>
      <dgm:t>
        <a:bodyPr/>
        <a:lstStyle/>
        <a:p>
          <a:endParaRPr lang="fr-FR"/>
        </a:p>
      </dgm:t>
    </dgm:pt>
    <dgm:pt modelId="{5A0BB92B-C437-4750-803F-11893D69FBC1}" type="pres">
      <dgm:prSet presAssocID="{3D1F821D-C235-4640-B0EC-0DABEB5D425F}" presName="nodeTx" presStyleLbl="node1" presStyleIdx="2" presStyleCnt="3">
        <dgm:presLayoutVars>
          <dgm:bulletEnabled val="1"/>
        </dgm:presLayoutVars>
      </dgm:prSet>
      <dgm:spPr/>
      <dgm:t>
        <a:bodyPr/>
        <a:lstStyle/>
        <a:p>
          <a:endParaRPr lang="fr-FR"/>
        </a:p>
      </dgm:t>
    </dgm:pt>
    <dgm:pt modelId="{EC90D5DC-7C93-47AC-96BE-0C0F8B58A81E}" type="pres">
      <dgm:prSet presAssocID="{3D1F821D-C235-4640-B0EC-0DABEB5D425F}" presName="invisiNode" presStyleLbl="node1" presStyleIdx="2" presStyleCnt="3"/>
      <dgm:spPr/>
    </dgm:pt>
    <dgm:pt modelId="{5C9E343F-2029-41C3-B14F-D4B1792EE6AA}" type="pres">
      <dgm:prSet presAssocID="{3D1F821D-C235-4640-B0EC-0DABEB5D425F}" presName="imagNode" presStyleLbl="fgImgPlace1" presStyleIdx="2" presStyleCnt="3"/>
      <dgm:spPr>
        <a:blipFill rotWithShape="0">
          <a:blip xmlns:r="http://schemas.openxmlformats.org/officeDocument/2006/relationships" r:embed="rId3"/>
          <a:stretch>
            <a:fillRect/>
          </a:stretch>
        </a:blipFill>
      </dgm:spPr>
    </dgm:pt>
  </dgm:ptLst>
  <dgm:cxnLst>
    <dgm:cxn modelId="{A5FD5E46-DEE3-431A-8D71-B42738075C0C}" type="presOf" srcId="{AF3F8E5A-7E04-4EA1-8500-D9BAB07A0818}" destId="{0942F011-FDB0-4ACB-B7D3-2241B54BEA11}" srcOrd="0" destOrd="0" presId="urn:microsoft.com/office/officeart/2005/8/layout/hList7"/>
    <dgm:cxn modelId="{EE98D35B-55DC-4D12-BF6A-B47A2B092AF5}" srcId="{73CB472F-A8D1-40FC-AAE8-233AC24B2CD6}" destId="{AF3F8E5A-7E04-4EA1-8500-D9BAB07A0818}" srcOrd="0" destOrd="0" parTransId="{2BCF2EE1-6C9F-4D2F-A81D-EFE27AE30146}" sibTransId="{2FD97872-7EA3-4618-A34F-56D1D3C131A7}"/>
    <dgm:cxn modelId="{B2D1ED2B-AC4E-4BDD-B9CF-E3A4B23F6D77}" type="presOf" srcId="{2FD97872-7EA3-4618-A34F-56D1D3C131A7}" destId="{0C0A2163-6A4A-4FE7-A8D0-FD39583C53E1}" srcOrd="0" destOrd="0" presId="urn:microsoft.com/office/officeart/2005/8/layout/hList7"/>
    <dgm:cxn modelId="{51F9B41A-219E-4061-88F3-26D23C07C2F9}" type="presOf" srcId="{73CB472F-A8D1-40FC-AAE8-233AC24B2CD6}" destId="{AFB22CCF-4DAD-4A15-BEED-2612640AA8D5}" srcOrd="0" destOrd="0" presId="urn:microsoft.com/office/officeart/2005/8/layout/hList7"/>
    <dgm:cxn modelId="{4D14EB1F-F1A1-4E88-AEC5-11F656F86FC7}" srcId="{73CB472F-A8D1-40FC-AAE8-233AC24B2CD6}" destId="{3D1F821D-C235-4640-B0EC-0DABEB5D425F}" srcOrd="2" destOrd="0" parTransId="{D864BDA1-E6DE-4781-9B72-5F07B01084FA}" sibTransId="{08C74CCB-6D5A-4436-AE8A-346124DE85F8}"/>
    <dgm:cxn modelId="{40870120-E569-466E-9AD6-97E67B5C1BB8}" srcId="{73CB472F-A8D1-40FC-AAE8-233AC24B2CD6}" destId="{C1E6E42F-00DB-4584-A6C3-8C4F973A0CF9}" srcOrd="1" destOrd="0" parTransId="{4BA6F857-91E8-47C5-9B89-DB0360690471}" sibTransId="{F61F4E64-81A3-4DFD-8793-CEB06FA5C252}"/>
    <dgm:cxn modelId="{D0713732-40E8-42BF-8B67-C82A5632FDBF}" type="presOf" srcId="{3D1F821D-C235-4640-B0EC-0DABEB5D425F}" destId="{B54D1036-8A00-4B2E-9A32-A1FFF5BC3306}" srcOrd="0" destOrd="0" presId="urn:microsoft.com/office/officeart/2005/8/layout/hList7"/>
    <dgm:cxn modelId="{D75416FA-DC9D-4BB5-8C5C-AA65E48F8BDE}" type="presOf" srcId="{F61F4E64-81A3-4DFD-8793-CEB06FA5C252}" destId="{7093874D-1A23-4962-BCAF-3EFA02B0085A}" srcOrd="0" destOrd="0" presId="urn:microsoft.com/office/officeart/2005/8/layout/hList7"/>
    <dgm:cxn modelId="{C6F1C4B6-4CF3-4F6B-B9AB-740796C3E5FD}" type="presOf" srcId="{3D1F821D-C235-4640-B0EC-0DABEB5D425F}" destId="{5A0BB92B-C437-4750-803F-11893D69FBC1}" srcOrd="1" destOrd="0" presId="urn:microsoft.com/office/officeart/2005/8/layout/hList7"/>
    <dgm:cxn modelId="{BD710BA7-B670-41F0-B0F7-F04A62E8E162}" type="presOf" srcId="{C1E6E42F-00DB-4584-A6C3-8C4F973A0CF9}" destId="{5C53FF19-0CE5-4D03-BE6A-8118A6E73309}" srcOrd="0" destOrd="0" presId="urn:microsoft.com/office/officeart/2005/8/layout/hList7"/>
    <dgm:cxn modelId="{F5510709-85BB-4F3E-B7DB-150F2C8F4571}" type="presOf" srcId="{AF3F8E5A-7E04-4EA1-8500-D9BAB07A0818}" destId="{DBBD5567-D760-4FF6-9519-01D0BDC5AECA}" srcOrd="1" destOrd="0" presId="urn:microsoft.com/office/officeart/2005/8/layout/hList7"/>
    <dgm:cxn modelId="{AC168605-15FD-45E3-A7C7-D9E4A9A5C282}" type="presOf" srcId="{C1E6E42F-00DB-4584-A6C3-8C4F973A0CF9}" destId="{8F73DF57-24F8-465C-BAF0-6CB49B944E12}" srcOrd="1" destOrd="0" presId="urn:microsoft.com/office/officeart/2005/8/layout/hList7"/>
    <dgm:cxn modelId="{2F8B4BC1-D38E-47F4-88B4-058D02A8AF5D}" type="presParOf" srcId="{AFB22CCF-4DAD-4A15-BEED-2612640AA8D5}" destId="{67FAE5F3-33B2-46F9-8736-FD8B8E536417}" srcOrd="0" destOrd="0" presId="urn:microsoft.com/office/officeart/2005/8/layout/hList7"/>
    <dgm:cxn modelId="{4120956E-0144-45F2-BBD4-FDD11D8CB02D}" type="presParOf" srcId="{AFB22CCF-4DAD-4A15-BEED-2612640AA8D5}" destId="{85F50FFE-1FA0-4DAA-BAE1-848668A4BA77}" srcOrd="1" destOrd="0" presId="urn:microsoft.com/office/officeart/2005/8/layout/hList7"/>
    <dgm:cxn modelId="{3809D8A3-2AAC-486F-8146-FB3036184396}" type="presParOf" srcId="{85F50FFE-1FA0-4DAA-BAE1-848668A4BA77}" destId="{6A9787AC-0C8D-40D0-8A98-14EC7DCB6A64}" srcOrd="0" destOrd="0" presId="urn:microsoft.com/office/officeart/2005/8/layout/hList7"/>
    <dgm:cxn modelId="{B516B8A2-15E0-4148-AD1B-C10379D942EF}" type="presParOf" srcId="{6A9787AC-0C8D-40D0-8A98-14EC7DCB6A64}" destId="{0942F011-FDB0-4ACB-B7D3-2241B54BEA11}" srcOrd="0" destOrd="0" presId="urn:microsoft.com/office/officeart/2005/8/layout/hList7"/>
    <dgm:cxn modelId="{2663C178-6AF3-4D41-A341-668086ECDED9}" type="presParOf" srcId="{6A9787AC-0C8D-40D0-8A98-14EC7DCB6A64}" destId="{DBBD5567-D760-4FF6-9519-01D0BDC5AECA}" srcOrd="1" destOrd="0" presId="urn:microsoft.com/office/officeart/2005/8/layout/hList7"/>
    <dgm:cxn modelId="{6C7C92EF-7A3D-402F-AC6E-14D81A520B0B}" type="presParOf" srcId="{6A9787AC-0C8D-40D0-8A98-14EC7DCB6A64}" destId="{92311509-9E68-4845-8666-E0136EBD9E27}" srcOrd="2" destOrd="0" presId="urn:microsoft.com/office/officeart/2005/8/layout/hList7"/>
    <dgm:cxn modelId="{10BAE510-70E2-4998-8D5F-2FB59AA03DCE}" type="presParOf" srcId="{6A9787AC-0C8D-40D0-8A98-14EC7DCB6A64}" destId="{0903E3EE-F07D-4218-9BC0-C9095D1D802C}" srcOrd="3" destOrd="0" presId="urn:microsoft.com/office/officeart/2005/8/layout/hList7"/>
    <dgm:cxn modelId="{EB3E2BF9-F4A6-434B-81DD-806E7D63F37B}" type="presParOf" srcId="{85F50FFE-1FA0-4DAA-BAE1-848668A4BA77}" destId="{0C0A2163-6A4A-4FE7-A8D0-FD39583C53E1}" srcOrd="1" destOrd="0" presId="urn:microsoft.com/office/officeart/2005/8/layout/hList7"/>
    <dgm:cxn modelId="{180C2BE0-0967-43C4-A1F2-0B6CCBA19720}" type="presParOf" srcId="{85F50FFE-1FA0-4DAA-BAE1-848668A4BA77}" destId="{5D775B0A-02D7-42C5-9A82-1410434BA301}" srcOrd="2" destOrd="0" presId="urn:microsoft.com/office/officeart/2005/8/layout/hList7"/>
    <dgm:cxn modelId="{46B34FC8-83EF-4411-B76C-2823BF4103B0}" type="presParOf" srcId="{5D775B0A-02D7-42C5-9A82-1410434BA301}" destId="{5C53FF19-0CE5-4D03-BE6A-8118A6E73309}" srcOrd="0" destOrd="0" presId="urn:microsoft.com/office/officeart/2005/8/layout/hList7"/>
    <dgm:cxn modelId="{1DA7B3D5-8525-49D9-A241-BDF25F251E5C}" type="presParOf" srcId="{5D775B0A-02D7-42C5-9A82-1410434BA301}" destId="{8F73DF57-24F8-465C-BAF0-6CB49B944E12}" srcOrd="1" destOrd="0" presId="urn:microsoft.com/office/officeart/2005/8/layout/hList7"/>
    <dgm:cxn modelId="{A21015C5-D6C2-46FC-ADC0-F577C17922A2}" type="presParOf" srcId="{5D775B0A-02D7-42C5-9A82-1410434BA301}" destId="{2C07C05F-330A-42D8-998C-4AD8C9854B9F}" srcOrd="2" destOrd="0" presId="urn:microsoft.com/office/officeart/2005/8/layout/hList7"/>
    <dgm:cxn modelId="{2A8F6CA6-04DD-48EC-A4A7-25AC3DFB395D}" type="presParOf" srcId="{5D775B0A-02D7-42C5-9A82-1410434BA301}" destId="{013DBD8C-E374-43A2-A3C0-D3BFAD621D18}" srcOrd="3" destOrd="0" presId="urn:microsoft.com/office/officeart/2005/8/layout/hList7"/>
    <dgm:cxn modelId="{B56876DC-5386-4E04-A133-12368651C1D6}" type="presParOf" srcId="{85F50FFE-1FA0-4DAA-BAE1-848668A4BA77}" destId="{7093874D-1A23-4962-BCAF-3EFA02B0085A}" srcOrd="3" destOrd="0" presId="urn:microsoft.com/office/officeart/2005/8/layout/hList7"/>
    <dgm:cxn modelId="{2C9F9953-1C1A-46E1-BA21-F07BC1768400}" type="presParOf" srcId="{85F50FFE-1FA0-4DAA-BAE1-848668A4BA77}" destId="{F63B2006-ED94-490A-8D01-9974F5189419}" srcOrd="4" destOrd="0" presId="urn:microsoft.com/office/officeart/2005/8/layout/hList7"/>
    <dgm:cxn modelId="{80D36D77-129D-4350-990C-4637ABCE2E45}" type="presParOf" srcId="{F63B2006-ED94-490A-8D01-9974F5189419}" destId="{B54D1036-8A00-4B2E-9A32-A1FFF5BC3306}" srcOrd="0" destOrd="0" presId="urn:microsoft.com/office/officeart/2005/8/layout/hList7"/>
    <dgm:cxn modelId="{8F57ED44-5BDA-4DF4-836E-F19CA39A267B}" type="presParOf" srcId="{F63B2006-ED94-490A-8D01-9974F5189419}" destId="{5A0BB92B-C437-4750-803F-11893D69FBC1}" srcOrd="1" destOrd="0" presId="urn:microsoft.com/office/officeart/2005/8/layout/hList7"/>
    <dgm:cxn modelId="{C8A91074-CD42-418D-B012-E715916E8CE1}" type="presParOf" srcId="{F63B2006-ED94-490A-8D01-9974F5189419}" destId="{EC90D5DC-7C93-47AC-96BE-0C0F8B58A81E}" srcOrd="2" destOrd="0" presId="urn:microsoft.com/office/officeart/2005/8/layout/hList7"/>
    <dgm:cxn modelId="{1C7750EC-C289-4DA3-919F-37CDA2BB39A3}" type="presParOf" srcId="{F63B2006-ED94-490A-8D01-9974F5189419}" destId="{5C9E343F-2029-41C3-B14F-D4B1792EE6A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B472F-A8D1-40FC-AAE8-233AC24B2CD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F3F8E5A-7E04-4EA1-8500-D9BAB07A0818}">
      <dgm:prSet phldrT="[Text]"/>
      <dgm:spPr/>
      <dgm:t>
        <a:bodyPr/>
        <a:lstStyle/>
        <a:p>
          <a:r>
            <a:rPr lang="en-US" dirty="0"/>
            <a:t>Floral</a:t>
          </a:r>
        </a:p>
      </dgm:t>
    </dgm:pt>
    <dgm:pt modelId="{2BCF2EE1-6C9F-4D2F-A81D-EFE27AE30146}" type="parTrans" cxnId="{EE98D35B-55DC-4D12-BF6A-B47A2B092AF5}">
      <dgm:prSet/>
      <dgm:spPr/>
      <dgm:t>
        <a:bodyPr/>
        <a:lstStyle/>
        <a:p>
          <a:endParaRPr lang="en-US"/>
        </a:p>
      </dgm:t>
    </dgm:pt>
    <dgm:pt modelId="{2FD97872-7EA3-4618-A34F-56D1D3C131A7}" type="sibTrans" cxnId="{EE98D35B-55DC-4D12-BF6A-B47A2B092AF5}">
      <dgm:prSet/>
      <dgm:spPr/>
      <dgm:t>
        <a:bodyPr/>
        <a:lstStyle/>
        <a:p>
          <a:endParaRPr lang="en-US"/>
        </a:p>
      </dgm:t>
    </dgm:pt>
    <dgm:pt modelId="{C1E6E42F-00DB-4584-A6C3-8C4F973A0CF9}">
      <dgm:prSet phldrT="[Text]"/>
      <dgm:spPr/>
      <dgm:t>
        <a:bodyPr/>
        <a:lstStyle/>
        <a:p>
          <a:r>
            <a:rPr lang="en-US" dirty="0"/>
            <a:t>Musky</a:t>
          </a:r>
        </a:p>
      </dgm:t>
    </dgm:pt>
    <dgm:pt modelId="{4BA6F857-91E8-47C5-9B89-DB0360690471}" type="parTrans" cxnId="{40870120-E569-466E-9AD6-97E67B5C1BB8}">
      <dgm:prSet/>
      <dgm:spPr/>
      <dgm:t>
        <a:bodyPr/>
        <a:lstStyle/>
        <a:p>
          <a:endParaRPr lang="en-US"/>
        </a:p>
      </dgm:t>
    </dgm:pt>
    <dgm:pt modelId="{F61F4E64-81A3-4DFD-8793-CEB06FA5C252}" type="sibTrans" cxnId="{40870120-E569-466E-9AD6-97E67B5C1BB8}">
      <dgm:prSet/>
      <dgm:spPr/>
      <dgm:t>
        <a:bodyPr/>
        <a:lstStyle/>
        <a:p>
          <a:endParaRPr lang="en-US"/>
        </a:p>
      </dgm:t>
    </dgm:pt>
    <dgm:pt modelId="{3D1F821D-C235-4640-B0EC-0DABEB5D425F}">
      <dgm:prSet phldrT="[Text]"/>
      <dgm:spPr/>
      <dgm:t>
        <a:bodyPr/>
        <a:lstStyle/>
        <a:p>
          <a:r>
            <a:rPr lang="en-US" dirty="0"/>
            <a:t>Grapey</a:t>
          </a:r>
        </a:p>
      </dgm:t>
    </dgm:pt>
    <dgm:pt modelId="{D864BDA1-E6DE-4781-9B72-5F07B01084FA}" type="parTrans" cxnId="{4D14EB1F-F1A1-4E88-AEC5-11F656F86FC7}">
      <dgm:prSet/>
      <dgm:spPr/>
      <dgm:t>
        <a:bodyPr/>
        <a:lstStyle/>
        <a:p>
          <a:endParaRPr lang="en-US"/>
        </a:p>
      </dgm:t>
    </dgm:pt>
    <dgm:pt modelId="{08C74CCB-6D5A-4436-AE8A-346124DE85F8}" type="sibTrans" cxnId="{4D14EB1F-F1A1-4E88-AEC5-11F656F86FC7}">
      <dgm:prSet/>
      <dgm:spPr/>
      <dgm:t>
        <a:bodyPr/>
        <a:lstStyle/>
        <a:p>
          <a:endParaRPr lang="en-US"/>
        </a:p>
      </dgm:t>
    </dgm:pt>
    <dgm:pt modelId="{AFB22CCF-4DAD-4A15-BEED-2612640AA8D5}" type="pres">
      <dgm:prSet presAssocID="{73CB472F-A8D1-40FC-AAE8-233AC24B2CD6}" presName="Name0" presStyleCnt="0">
        <dgm:presLayoutVars>
          <dgm:dir/>
          <dgm:resizeHandles val="exact"/>
        </dgm:presLayoutVars>
      </dgm:prSet>
      <dgm:spPr/>
      <dgm:t>
        <a:bodyPr/>
        <a:lstStyle/>
        <a:p>
          <a:endParaRPr lang="fr-FR"/>
        </a:p>
      </dgm:t>
    </dgm:pt>
    <dgm:pt modelId="{67FAE5F3-33B2-46F9-8736-FD8B8E536417}" type="pres">
      <dgm:prSet presAssocID="{73CB472F-A8D1-40FC-AAE8-233AC24B2CD6}" presName="fgShape" presStyleLbl="fgShp" presStyleIdx="0" presStyleCnt="1"/>
      <dgm:spPr/>
    </dgm:pt>
    <dgm:pt modelId="{85F50FFE-1FA0-4DAA-BAE1-848668A4BA77}" type="pres">
      <dgm:prSet presAssocID="{73CB472F-A8D1-40FC-AAE8-233AC24B2CD6}" presName="linComp" presStyleCnt="0"/>
      <dgm:spPr/>
    </dgm:pt>
    <dgm:pt modelId="{6A9787AC-0C8D-40D0-8A98-14EC7DCB6A64}" type="pres">
      <dgm:prSet presAssocID="{AF3F8E5A-7E04-4EA1-8500-D9BAB07A0818}" presName="compNode" presStyleCnt="0"/>
      <dgm:spPr/>
    </dgm:pt>
    <dgm:pt modelId="{0942F011-FDB0-4ACB-B7D3-2241B54BEA11}" type="pres">
      <dgm:prSet presAssocID="{AF3F8E5A-7E04-4EA1-8500-D9BAB07A0818}" presName="bkgdShape" presStyleLbl="node1" presStyleIdx="0" presStyleCnt="3"/>
      <dgm:spPr/>
      <dgm:t>
        <a:bodyPr/>
        <a:lstStyle/>
        <a:p>
          <a:endParaRPr lang="fr-FR"/>
        </a:p>
      </dgm:t>
    </dgm:pt>
    <dgm:pt modelId="{DBBD5567-D760-4FF6-9519-01D0BDC5AECA}" type="pres">
      <dgm:prSet presAssocID="{AF3F8E5A-7E04-4EA1-8500-D9BAB07A0818}" presName="nodeTx" presStyleLbl="node1" presStyleIdx="0" presStyleCnt="3">
        <dgm:presLayoutVars>
          <dgm:bulletEnabled val="1"/>
        </dgm:presLayoutVars>
      </dgm:prSet>
      <dgm:spPr/>
      <dgm:t>
        <a:bodyPr/>
        <a:lstStyle/>
        <a:p>
          <a:endParaRPr lang="fr-FR"/>
        </a:p>
      </dgm:t>
    </dgm:pt>
    <dgm:pt modelId="{92311509-9E68-4845-8666-E0136EBD9E27}" type="pres">
      <dgm:prSet presAssocID="{AF3F8E5A-7E04-4EA1-8500-D9BAB07A0818}" presName="invisiNode" presStyleLbl="node1" presStyleIdx="0" presStyleCnt="3"/>
      <dgm:spPr/>
    </dgm:pt>
    <dgm:pt modelId="{0903E3EE-F07D-4218-9BC0-C9095D1D802C}" type="pres">
      <dgm:prSet presAssocID="{AF3F8E5A-7E04-4EA1-8500-D9BAB07A081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C0A2163-6A4A-4FE7-A8D0-FD39583C53E1}" type="pres">
      <dgm:prSet presAssocID="{2FD97872-7EA3-4618-A34F-56D1D3C131A7}" presName="sibTrans" presStyleLbl="sibTrans2D1" presStyleIdx="0" presStyleCnt="0"/>
      <dgm:spPr/>
      <dgm:t>
        <a:bodyPr/>
        <a:lstStyle/>
        <a:p>
          <a:endParaRPr lang="fr-FR"/>
        </a:p>
      </dgm:t>
    </dgm:pt>
    <dgm:pt modelId="{5D775B0A-02D7-42C5-9A82-1410434BA301}" type="pres">
      <dgm:prSet presAssocID="{C1E6E42F-00DB-4584-A6C3-8C4F973A0CF9}" presName="compNode" presStyleCnt="0"/>
      <dgm:spPr/>
    </dgm:pt>
    <dgm:pt modelId="{5C53FF19-0CE5-4D03-BE6A-8118A6E73309}" type="pres">
      <dgm:prSet presAssocID="{C1E6E42F-00DB-4584-A6C3-8C4F973A0CF9}" presName="bkgdShape" presStyleLbl="node1" presStyleIdx="1" presStyleCnt="3" custLinFactNeighborY="-308"/>
      <dgm:spPr/>
      <dgm:t>
        <a:bodyPr/>
        <a:lstStyle/>
        <a:p>
          <a:endParaRPr lang="fr-FR"/>
        </a:p>
      </dgm:t>
    </dgm:pt>
    <dgm:pt modelId="{8F73DF57-24F8-465C-BAF0-6CB49B944E12}" type="pres">
      <dgm:prSet presAssocID="{C1E6E42F-00DB-4584-A6C3-8C4F973A0CF9}" presName="nodeTx" presStyleLbl="node1" presStyleIdx="1" presStyleCnt="3">
        <dgm:presLayoutVars>
          <dgm:bulletEnabled val="1"/>
        </dgm:presLayoutVars>
      </dgm:prSet>
      <dgm:spPr/>
      <dgm:t>
        <a:bodyPr/>
        <a:lstStyle/>
        <a:p>
          <a:endParaRPr lang="fr-FR"/>
        </a:p>
      </dgm:t>
    </dgm:pt>
    <dgm:pt modelId="{2C07C05F-330A-42D8-998C-4AD8C9854B9F}" type="pres">
      <dgm:prSet presAssocID="{C1E6E42F-00DB-4584-A6C3-8C4F973A0CF9}" presName="invisiNode" presStyleLbl="node1" presStyleIdx="1" presStyleCnt="3"/>
      <dgm:spPr/>
    </dgm:pt>
    <dgm:pt modelId="{013DBD8C-E374-43A2-A3C0-D3BFAD621D18}" type="pres">
      <dgm:prSet presAssocID="{C1E6E42F-00DB-4584-A6C3-8C4F973A0CF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7093874D-1A23-4962-BCAF-3EFA02B0085A}" type="pres">
      <dgm:prSet presAssocID="{F61F4E64-81A3-4DFD-8793-CEB06FA5C252}" presName="sibTrans" presStyleLbl="sibTrans2D1" presStyleIdx="0" presStyleCnt="0"/>
      <dgm:spPr/>
      <dgm:t>
        <a:bodyPr/>
        <a:lstStyle/>
        <a:p>
          <a:endParaRPr lang="fr-FR"/>
        </a:p>
      </dgm:t>
    </dgm:pt>
    <dgm:pt modelId="{F63B2006-ED94-490A-8D01-9974F5189419}" type="pres">
      <dgm:prSet presAssocID="{3D1F821D-C235-4640-B0EC-0DABEB5D425F}" presName="compNode" presStyleCnt="0"/>
      <dgm:spPr/>
    </dgm:pt>
    <dgm:pt modelId="{B54D1036-8A00-4B2E-9A32-A1FFF5BC3306}" type="pres">
      <dgm:prSet presAssocID="{3D1F821D-C235-4640-B0EC-0DABEB5D425F}" presName="bkgdShape" presStyleLbl="node1" presStyleIdx="2" presStyleCnt="3"/>
      <dgm:spPr/>
      <dgm:t>
        <a:bodyPr/>
        <a:lstStyle/>
        <a:p>
          <a:endParaRPr lang="fr-FR"/>
        </a:p>
      </dgm:t>
    </dgm:pt>
    <dgm:pt modelId="{5A0BB92B-C437-4750-803F-11893D69FBC1}" type="pres">
      <dgm:prSet presAssocID="{3D1F821D-C235-4640-B0EC-0DABEB5D425F}" presName="nodeTx" presStyleLbl="node1" presStyleIdx="2" presStyleCnt="3">
        <dgm:presLayoutVars>
          <dgm:bulletEnabled val="1"/>
        </dgm:presLayoutVars>
      </dgm:prSet>
      <dgm:spPr/>
      <dgm:t>
        <a:bodyPr/>
        <a:lstStyle/>
        <a:p>
          <a:endParaRPr lang="fr-FR"/>
        </a:p>
      </dgm:t>
    </dgm:pt>
    <dgm:pt modelId="{EC90D5DC-7C93-47AC-96BE-0C0F8B58A81E}" type="pres">
      <dgm:prSet presAssocID="{3D1F821D-C235-4640-B0EC-0DABEB5D425F}" presName="invisiNode" presStyleLbl="node1" presStyleIdx="2" presStyleCnt="3"/>
      <dgm:spPr/>
    </dgm:pt>
    <dgm:pt modelId="{5C9E343F-2029-41C3-B14F-D4B1792EE6AA}" type="pres">
      <dgm:prSet presAssocID="{3D1F821D-C235-4640-B0EC-0DABEB5D425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A5FD5E46-DEE3-431A-8D71-B42738075C0C}" type="presOf" srcId="{AF3F8E5A-7E04-4EA1-8500-D9BAB07A0818}" destId="{0942F011-FDB0-4ACB-B7D3-2241B54BEA11}" srcOrd="0" destOrd="0" presId="urn:microsoft.com/office/officeart/2005/8/layout/hList7"/>
    <dgm:cxn modelId="{EE98D35B-55DC-4D12-BF6A-B47A2B092AF5}" srcId="{73CB472F-A8D1-40FC-AAE8-233AC24B2CD6}" destId="{AF3F8E5A-7E04-4EA1-8500-D9BAB07A0818}" srcOrd="0" destOrd="0" parTransId="{2BCF2EE1-6C9F-4D2F-A81D-EFE27AE30146}" sibTransId="{2FD97872-7EA3-4618-A34F-56D1D3C131A7}"/>
    <dgm:cxn modelId="{B2D1ED2B-AC4E-4BDD-B9CF-E3A4B23F6D77}" type="presOf" srcId="{2FD97872-7EA3-4618-A34F-56D1D3C131A7}" destId="{0C0A2163-6A4A-4FE7-A8D0-FD39583C53E1}" srcOrd="0" destOrd="0" presId="urn:microsoft.com/office/officeart/2005/8/layout/hList7"/>
    <dgm:cxn modelId="{51F9B41A-219E-4061-88F3-26D23C07C2F9}" type="presOf" srcId="{73CB472F-A8D1-40FC-AAE8-233AC24B2CD6}" destId="{AFB22CCF-4DAD-4A15-BEED-2612640AA8D5}" srcOrd="0" destOrd="0" presId="urn:microsoft.com/office/officeart/2005/8/layout/hList7"/>
    <dgm:cxn modelId="{4D14EB1F-F1A1-4E88-AEC5-11F656F86FC7}" srcId="{73CB472F-A8D1-40FC-AAE8-233AC24B2CD6}" destId="{3D1F821D-C235-4640-B0EC-0DABEB5D425F}" srcOrd="2" destOrd="0" parTransId="{D864BDA1-E6DE-4781-9B72-5F07B01084FA}" sibTransId="{08C74CCB-6D5A-4436-AE8A-346124DE85F8}"/>
    <dgm:cxn modelId="{40870120-E569-466E-9AD6-97E67B5C1BB8}" srcId="{73CB472F-A8D1-40FC-AAE8-233AC24B2CD6}" destId="{C1E6E42F-00DB-4584-A6C3-8C4F973A0CF9}" srcOrd="1" destOrd="0" parTransId="{4BA6F857-91E8-47C5-9B89-DB0360690471}" sibTransId="{F61F4E64-81A3-4DFD-8793-CEB06FA5C252}"/>
    <dgm:cxn modelId="{D0713732-40E8-42BF-8B67-C82A5632FDBF}" type="presOf" srcId="{3D1F821D-C235-4640-B0EC-0DABEB5D425F}" destId="{B54D1036-8A00-4B2E-9A32-A1FFF5BC3306}" srcOrd="0" destOrd="0" presId="urn:microsoft.com/office/officeart/2005/8/layout/hList7"/>
    <dgm:cxn modelId="{D75416FA-DC9D-4BB5-8C5C-AA65E48F8BDE}" type="presOf" srcId="{F61F4E64-81A3-4DFD-8793-CEB06FA5C252}" destId="{7093874D-1A23-4962-BCAF-3EFA02B0085A}" srcOrd="0" destOrd="0" presId="urn:microsoft.com/office/officeart/2005/8/layout/hList7"/>
    <dgm:cxn modelId="{C6F1C4B6-4CF3-4F6B-B9AB-740796C3E5FD}" type="presOf" srcId="{3D1F821D-C235-4640-B0EC-0DABEB5D425F}" destId="{5A0BB92B-C437-4750-803F-11893D69FBC1}" srcOrd="1" destOrd="0" presId="urn:microsoft.com/office/officeart/2005/8/layout/hList7"/>
    <dgm:cxn modelId="{BD710BA7-B670-41F0-B0F7-F04A62E8E162}" type="presOf" srcId="{C1E6E42F-00DB-4584-A6C3-8C4F973A0CF9}" destId="{5C53FF19-0CE5-4D03-BE6A-8118A6E73309}" srcOrd="0" destOrd="0" presId="urn:microsoft.com/office/officeart/2005/8/layout/hList7"/>
    <dgm:cxn modelId="{F5510709-85BB-4F3E-B7DB-150F2C8F4571}" type="presOf" srcId="{AF3F8E5A-7E04-4EA1-8500-D9BAB07A0818}" destId="{DBBD5567-D760-4FF6-9519-01D0BDC5AECA}" srcOrd="1" destOrd="0" presId="urn:microsoft.com/office/officeart/2005/8/layout/hList7"/>
    <dgm:cxn modelId="{AC168605-15FD-45E3-A7C7-D9E4A9A5C282}" type="presOf" srcId="{C1E6E42F-00DB-4584-A6C3-8C4F973A0CF9}" destId="{8F73DF57-24F8-465C-BAF0-6CB49B944E12}" srcOrd="1" destOrd="0" presId="urn:microsoft.com/office/officeart/2005/8/layout/hList7"/>
    <dgm:cxn modelId="{2F8B4BC1-D38E-47F4-88B4-058D02A8AF5D}" type="presParOf" srcId="{AFB22CCF-4DAD-4A15-BEED-2612640AA8D5}" destId="{67FAE5F3-33B2-46F9-8736-FD8B8E536417}" srcOrd="0" destOrd="0" presId="urn:microsoft.com/office/officeart/2005/8/layout/hList7"/>
    <dgm:cxn modelId="{4120956E-0144-45F2-BBD4-FDD11D8CB02D}" type="presParOf" srcId="{AFB22CCF-4DAD-4A15-BEED-2612640AA8D5}" destId="{85F50FFE-1FA0-4DAA-BAE1-848668A4BA77}" srcOrd="1" destOrd="0" presId="urn:microsoft.com/office/officeart/2005/8/layout/hList7"/>
    <dgm:cxn modelId="{3809D8A3-2AAC-486F-8146-FB3036184396}" type="presParOf" srcId="{85F50FFE-1FA0-4DAA-BAE1-848668A4BA77}" destId="{6A9787AC-0C8D-40D0-8A98-14EC7DCB6A64}" srcOrd="0" destOrd="0" presId="urn:microsoft.com/office/officeart/2005/8/layout/hList7"/>
    <dgm:cxn modelId="{B516B8A2-15E0-4148-AD1B-C10379D942EF}" type="presParOf" srcId="{6A9787AC-0C8D-40D0-8A98-14EC7DCB6A64}" destId="{0942F011-FDB0-4ACB-B7D3-2241B54BEA11}" srcOrd="0" destOrd="0" presId="urn:microsoft.com/office/officeart/2005/8/layout/hList7"/>
    <dgm:cxn modelId="{2663C178-6AF3-4D41-A341-668086ECDED9}" type="presParOf" srcId="{6A9787AC-0C8D-40D0-8A98-14EC7DCB6A64}" destId="{DBBD5567-D760-4FF6-9519-01D0BDC5AECA}" srcOrd="1" destOrd="0" presId="urn:microsoft.com/office/officeart/2005/8/layout/hList7"/>
    <dgm:cxn modelId="{6C7C92EF-7A3D-402F-AC6E-14D81A520B0B}" type="presParOf" srcId="{6A9787AC-0C8D-40D0-8A98-14EC7DCB6A64}" destId="{92311509-9E68-4845-8666-E0136EBD9E27}" srcOrd="2" destOrd="0" presId="urn:microsoft.com/office/officeart/2005/8/layout/hList7"/>
    <dgm:cxn modelId="{10BAE510-70E2-4998-8D5F-2FB59AA03DCE}" type="presParOf" srcId="{6A9787AC-0C8D-40D0-8A98-14EC7DCB6A64}" destId="{0903E3EE-F07D-4218-9BC0-C9095D1D802C}" srcOrd="3" destOrd="0" presId="urn:microsoft.com/office/officeart/2005/8/layout/hList7"/>
    <dgm:cxn modelId="{EB3E2BF9-F4A6-434B-81DD-806E7D63F37B}" type="presParOf" srcId="{85F50FFE-1FA0-4DAA-BAE1-848668A4BA77}" destId="{0C0A2163-6A4A-4FE7-A8D0-FD39583C53E1}" srcOrd="1" destOrd="0" presId="urn:microsoft.com/office/officeart/2005/8/layout/hList7"/>
    <dgm:cxn modelId="{180C2BE0-0967-43C4-A1F2-0B6CCBA19720}" type="presParOf" srcId="{85F50FFE-1FA0-4DAA-BAE1-848668A4BA77}" destId="{5D775B0A-02D7-42C5-9A82-1410434BA301}" srcOrd="2" destOrd="0" presId="urn:microsoft.com/office/officeart/2005/8/layout/hList7"/>
    <dgm:cxn modelId="{46B34FC8-83EF-4411-B76C-2823BF4103B0}" type="presParOf" srcId="{5D775B0A-02D7-42C5-9A82-1410434BA301}" destId="{5C53FF19-0CE5-4D03-BE6A-8118A6E73309}" srcOrd="0" destOrd="0" presId="urn:microsoft.com/office/officeart/2005/8/layout/hList7"/>
    <dgm:cxn modelId="{1DA7B3D5-8525-49D9-A241-BDF25F251E5C}" type="presParOf" srcId="{5D775B0A-02D7-42C5-9A82-1410434BA301}" destId="{8F73DF57-24F8-465C-BAF0-6CB49B944E12}" srcOrd="1" destOrd="0" presId="urn:microsoft.com/office/officeart/2005/8/layout/hList7"/>
    <dgm:cxn modelId="{A21015C5-D6C2-46FC-ADC0-F577C17922A2}" type="presParOf" srcId="{5D775B0A-02D7-42C5-9A82-1410434BA301}" destId="{2C07C05F-330A-42D8-998C-4AD8C9854B9F}" srcOrd="2" destOrd="0" presId="urn:microsoft.com/office/officeart/2005/8/layout/hList7"/>
    <dgm:cxn modelId="{2A8F6CA6-04DD-48EC-A4A7-25AC3DFB395D}" type="presParOf" srcId="{5D775B0A-02D7-42C5-9A82-1410434BA301}" destId="{013DBD8C-E374-43A2-A3C0-D3BFAD621D18}" srcOrd="3" destOrd="0" presId="urn:microsoft.com/office/officeart/2005/8/layout/hList7"/>
    <dgm:cxn modelId="{B56876DC-5386-4E04-A133-12368651C1D6}" type="presParOf" srcId="{85F50FFE-1FA0-4DAA-BAE1-848668A4BA77}" destId="{7093874D-1A23-4962-BCAF-3EFA02B0085A}" srcOrd="3" destOrd="0" presId="urn:microsoft.com/office/officeart/2005/8/layout/hList7"/>
    <dgm:cxn modelId="{2C9F9953-1C1A-46E1-BA21-F07BC1768400}" type="presParOf" srcId="{85F50FFE-1FA0-4DAA-BAE1-848668A4BA77}" destId="{F63B2006-ED94-490A-8D01-9974F5189419}" srcOrd="4" destOrd="0" presId="urn:microsoft.com/office/officeart/2005/8/layout/hList7"/>
    <dgm:cxn modelId="{80D36D77-129D-4350-990C-4637ABCE2E45}" type="presParOf" srcId="{F63B2006-ED94-490A-8D01-9974F5189419}" destId="{B54D1036-8A00-4B2E-9A32-A1FFF5BC3306}" srcOrd="0" destOrd="0" presId="urn:microsoft.com/office/officeart/2005/8/layout/hList7"/>
    <dgm:cxn modelId="{8F57ED44-5BDA-4DF4-836E-F19CA39A267B}" type="presParOf" srcId="{F63B2006-ED94-490A-8D01-9974F5189419}" destId="{5A0BB92B-C437-4750-803F-11893D69FBC1}" srcOrd="1" destOrd="0" presId="urn:microsoft.com/office/officeart/2005/8/layout/hList7"/>
    <dgm:cxn modelId="{C8A91074-CD42-418D-B012-E715916E8CE1}" type="presParOf" srcId="{F63B2006-ED94-490A-8D01-9974F5189419}" destId="{EC90D5DC-7C93-47AC-96BE-0C0F8B58A81E}" srcOrd="2" destOrd="0" presId="urn:microsoft.com/office/officeart/2005/8/layout/hList7"/>
    <dgm:cxn modelId="{1C7750EC-C289-4DA3-919F-37CDA2BB39A3}" type="presParOf" srcId="{F63B2006-ED94-490A-8D01-9974F5189419}" destId="{5C9E343F-2029-41C3-B14F-D4B1792EE6A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8DA8F-4FCE-4A7B-9E2F-C4B135FB1557}" type="datetimeFigureOut">
              <a:rPr lang="en-US" smtClean="0"/>
              <a:t>6/8/2020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C27D8-BF6F-405B-A645-798C95FDACD8}" type="slidenum">
              <a:rPr lang="en-US" smtClean="0"/>
              <a:t>‹N°›</a:t>
            </a:fld>
            <a:endParaRPr lang="en-US" dirty="0"/>
          </a:p>
        </p:txBody>
      </p:sp>
    </p:spTree>
    <p:extLst>
      <p:ext uri="{BB962C8B-B14F-4D97-AF65-F5344CB8AC3E}">
        <p14:creationId xmlns:p14="http://schemas.microsoft.com/office/powerpoint/2010/main" val="275176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74E2A-40AE-498F-BF11-42ADDA8D7185}" type="slidenum">
              <a:rPr lang="en-US" smtClean="0"/>
              <a:t>17</a:t>
            </a:fld>
            <a:endParaRPr lang="en-US" dirty="0"/>
          </a:p>
        </p:txBody>
      </p:sp>
    </p:spTree>
    <p:extLst>
      <p:ext uri="{BB962C8B-B14F-4D97-AF65-F5344CB8AC3E}">
        <p14:creationId xmlns:p14="http://schemas.microsoft.com/office/powerpoint/2010/main" val="418533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74E2A-40AE-498F-BF11-42ADDA8D7185}" type="slidenum">
              <a:rPr lang="en-US" smtClean="0"/>
              <a:t>18</a:t>
            </a:fld>
            <a:endParaRPr lang="en-US" dirty="0"/>
          </a:p>
        </p:txBody>
      </p:sp>
    </p:spTree>
    <p:extLst>
      <p:ext uri="{BB962C8B-B14F-4D97-AF65-F5344CB8AC3E}">
        <p14:creationId xmlns:p14="http://schemas.microsoft.com/office/powerpoint/2010/main" val="31637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74E2A-40AE-498F-BF11-42ADDA8D7185}" type="slidenum">
              <a:rPr lang="en-US" smtClean="0"/>
              <a:t>33</a:t>
            </a:fld>
            <a:endParaRPr lang="en-US" dirty="0"/>
          </a:p>
        </p:txBody>
      </p:sp>
    </p:spTree>
    <p:extLst>
      <p:ext uri="{BB962C8B-B14F-4D97-AF65-F5344CB8AC3E}">
        <p14:creationId xmlns:p14="http://schemas.microsoft.com/office/powerpoint/2010/main" val="315658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85A1346-D8EE-4188-9C89-32D53FFF9F12}" type="datetime1">
              <a:rPr lang="en-US" smtClean="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35835201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2162C-93F1-4EB7-9D38-517E946F7488}" type="datetime1">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244207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E681B-4A3B-45C5-B452-D41B803081F9}" type="datetime1">
              <a:rPr lang="en-US" smtClean="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239311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AEC710-2379-4945-8C5A-CFC54BAE4BCF}" type="datetime1">
              <a:rPr lang="en-US" smtClean="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8783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E476A6A-2506-4898-8F27-A6E8DECDC870}" type="datetime1">
              <a:rPr lang="en-US" smtClean="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14801205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6A5A3A6-D4BD-4629-BBDC-014A9D413430}" type="datetime1">
              <a:rPr lang="en-US" smtClean="0"/>
              <a:t>6/8/2020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276810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96D3C6-1E27-4127-9041-44B5474E0AA4}" type="datetime1">
              <a:rPr lang="en-US" smtClean="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2DBEA-AE0B-644E-8735-53E4516D9842}" type="slidenum">
              <a:rPr lang="en-US" smtClean="0"/>
              <a:t>‹N°›</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564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3B0CE6-0431-4B4B-B57D-C38593521D34}" type="datetime1">
              <a:rPr lang="en-US" smtClean="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236018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A25D0-3666-414A-8C37-1D3F83DF6861}" type="datetime1">
              <a:rPr lang="en-US" smtClean="0"/>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53665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E80D1FE-507A-460B-ABC6-8FCFEFB1FE68}" type="datetime1">
              <a:rPr lang="en-US" smtClean="0"/>
              <a:t>6/8/2020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410240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9835823-CB87-4E24-84B7-2BF9D159D41A}" type="datetime1">
              <a:rPr lang="en-US" smtClean="0"/>
              <a:t>6/8/2020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072DBEA-AE0B-644E-8735-53E4516D9842}" type="slidenum">
              <a:rPr lang="en-US" smtClean="0"/>
              <a:t>‹N°›</a:t>
            </a:fld>
            <a:endParaRPr lang="en-US" dirty="0"/>
          </a:p>
        </p:txBody>
      </p:sp>
    </p:spTree>
    <p:extLst>
      <p:ext uri="{BB962C8B-B14F-4D97-AF65-F5344CB8AC3E}">
        <p14:creationId xmlns:p14="http://schemas.microsoft.com/office/powerpoint/2010/main" val="310044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41DBB16-5B8F-4D7A-853E-49EF8FD38457}" type="datetime1">
              <a:rPr lang="en-US" smtClean="0"/>
              <a:t>6/8/2020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072DBEA-AE0B-644E-8735-53E4516D9842}" type="slidenum">
              <a:rPr lang="en-US" smtClean="0"/>
              <a:t>‹N°›</a:t>
            </a:fld>
            <a:endParaRPr lang="en-US" dirty="0"/>
          </a:p>
        </p:txBody>
      </p:sp>
    </p:spTree>
    <p:extLst>
      <p:ext uri="{BB962C8B-B14F-4D97-AF65-F5344CB8AC3E}">
        <p14:creationId xmlns:p14="http://schemas.microsoft.com/office/powerpoint/2010/main" val="3282128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Liquid-Chalk-Marker-Pen-Chalkboard/dp/B07WJ5XCS2/ref=sr_1_4?crid=1QBHELD2RONX9&amp;dchild=1&amp;keywords=chalk+pens+for+chalkboard+erasable&amp;qid=1591297885&amp;s=office-products&amp;sprefix=chalk+pen,office-products,161&amp;sr=1-4" TargetMode="External"/><Relationship Id="rId2" Type="http://schemas.openxmlformats.org/officeDocument/2006/relationships/hyperlink" Target="https://www.amazon.com/ONUPGO-Chalkboard-Labels-Reusable-Stickers/dp/B01IFAPFPG/ref=pd_lpo_229_t_2/135-6134538-0737931?_encoding=UTF8&amp;pd_rd_i=B01IFAPFPG&amp;pd_rd_r=a7f5fdf7-aed9-4164-962a-ff7d6328d789&amp;pd_rd_w=eayoD&amp;pd_rd_wg=cijQg&amp;pf_rd_p=7b36d496-f366-4631-94d3-61b87b52511b&amp;pf_rd_r=HD6NSGFJV20B71EZ88QC&amp;psc=1&amp;refRID=HD6NSGFJV20B71EZ88QC" TargetMode="External"/><Relationship Id="rId1" Type="http://schemas.openxmlformats.org/officeDocument/2006/relationships/slideLayout" Target="../slideLayouts/slideLayout5.xml"/><Relationship Id="rId6" Type="http://schemas.openxmlformats.org/officeDocument/2006/relationships/hyperlink" Target="https://www.amazon.com/Boao-Colored-Stickers-Circle-"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amazon.com/dp/B00166GWZE/ref=sspa_dk_detail_2?pd_rd_i=B00166GWZE&amp;pd_rd_w=yWEkF&amp;pf_rd_p=48d372c1-f7e1-4b8b-9d02-4bd86f5158c5&amp;pd_rd_wg=wudjB&amp;pf_rd_r=FK1KQBS8NCQ9ZY1FFNMR&amp;pd_rd_r=2aa64ea8-2109-48e0-af77-fb1b5f12b0a4&amp;spLa=ZW5jcnlwdGVkUXVhbGlmaWVyPUExOFM0SkFRWk9YQkYzJmVuY3J5cHRlZElkPUEwNDI0Njg3M0NPUlBGNDBUNU85MCZlbmNyeXB0ZWRBZElkPUEwOTYzMTEyMlI2MVlNOEgwTjA0VyZ3aWRnZXROYW1lPXNwX2RldGFpbCZhY3Rpb249Y2xpY2tSZWRpcmVjdCZkb05vdExvZ0NsaWNrPXRydWU&amp;th=1" TargetMode="External"/><Relationship Id="rId2" Type="http://schemas.openxmlformats.org/officeDocument/2006/relationships/hyperlink" Target="https://www.amazon.com/Tattoo-Wash-Bottle-Watering-Supplies/dp/B07XZ21B7B/ref=sr_1_1_sspa?dchild=1&amp;keywords=laboratory+wash+bottle&amp;qid=1591366031&amp;sr=8-1-spons&amp;psc=1&amp;spLa=ZW5jcnlwdGVkUXVhbGlmaWVyPUE2UTUxVUNVSTdHWFEmZW5jcnlwdGVkSWQ9QTAyOTQ3OTkzQVZXWjZVSDAyUlVUJmVuY3J5cHRlZEFkSWQ9QTA4Mzg5MTVBVUdKNjBOUjkzT1Ymd2lkZ2V0TmFtZT1zcF9hdGYmYWN0aW9uPWNsaWNrUmVkaXJlY3QmZG9Ob3RMb2dDbGljaz10cnVl" TargetMode="Externa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amazon.com/s?k=30+pc+glass+favor+jar+with+cork+lids+6+ounce&amp;ref=nb_sb_nos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amazon.ca/gp/product/B07PYLPH5D/ref=ppx_yo_dt_b_asin_title_o02_s00?ie=UTF8&amp;psc=1"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glassbottleoutlet.com/collections/boston-round/products/4-oz-amber-boston-round-with-black-cone-lined-cap-22-400-v7-v10?variant=32188607070294"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3F63E-F5D5-4EA0-BAF3-17C16B6BE0B8}"/>
              </a:ext>
            </a:extLst>
          </p:cNvPr>
          <p:cNvSpPr>
            <a:spLocks noGrp="1"/>
          </p:cNvSpPr>
          <p:nvPr>
            <p:ph type="ctrTitle"/>
          </p:nvPr>
        </p:nvSpPr>
        <p:spPr/>
        <p:txBody>
          <a:bodyPr>
            <a:normAutofit fontScale="90000"/>
          </a:bodyPr>
          <a:lstStyle/>
          <a:p>
            <a:pPr>
              <a:lnSpc>
                <a:spcPct val="100000"/>
              </a:lnSpc>
            </a:pPr>
            <a:r>
              <a:rPr lang="en-US" dirty="0"/>
              <a:t/>
            </a:r>
            <a:br>
              <a:rPr lang="en-US" dirty="0"/>
            </a:br>
            <a:r>
              <a:rPr lang="en-US" dirty="0"/>
              <a:t>Virtual Tastings</a:t>
            </a:r>
            <a:br>
              <a:rPr lang="en-US" dirty="0"/>
            </a:br>
            <a:r>
              <a:rPr lang="en-US" dirty="0"/>
              <a:t>guide</a:t>
            </a:r>
            <a:br>
              <a:rPr lang="en-US" dirty="0"/>
            </a:br>
            <a:endParaRPr lang="en-US" dirty="0"/>
          </a:p>
        </p:txBody>
      </p:sp>
      <p:sp>
        <p:nvSpPr>
          <p:cNvPr id="3" name="Subtitle 2">
            <a:extLst>
              <a:ext uri="{FF2B5EF4-FFF2-40B4-BE49-F238E27FC236}">
                <a16:creationId xmlns:a16="http://schemas.microsoft.com/office/drawing/2014/main" xmlns="" id="{B95DF585-0D43-4D75-AB44-4CF75DECCC6E}"/>
              </a:ext>
            </a:extLst>
          </p:cNvPr>
          <p:cNvSpPr>
            <a:spLocks noGrp="1"/>
          </p:cNvSpPr>
          <p:nvPr>
            <p:ph type="subTitle" idx="1"/>
          </p:nvPr>
        </p:nvSpPr>
        <p:spPr/>
        <p:txBody>
          <a:bodyPr/>
          <a:lstStyle/>
          <a:p>
            <a:r>
              <a:rPr lang="en-US" dirty="0">
                <a:solidFill>
                  <a:schemeClr val="bg1"/>
                </a:solidFill>
              </a:rPr>
              <a:t>Commanderie de Bordeaux aux </a:t>
            </a:r>
            <a:r>
              <a:rPr lang="en-US" dirty="0">
                <a:solidFill>
                  <a:schemeClr val="bg1"/>
                </a:solidFill>
                <a:latin typeface="Calibri" panose="020F0502020204030204" pitchFamily="34" charset="0"/>
                <a:cs typeface="Calibri" panose="020F0502020204030204" pitchFamily="34" charset="0"/>
              </a:rPr>
              <a:t>États-Unis</a:t>
            </a:r>
            <a:endParaRPr lang="en-US" dirty="0">
              <a:solidFill>
                <a:schemeClr val="bg1"/>
              </a:solidFill>
            </a:endParaRPr>
          </a:p>
        </p:txBody>
      </p:sp>
      <p:sp>
        <p:nvSpPr>
          <p:cNvPr id="4" name="Slide Number Placeholder 3">
            <a:extLst>
              <a:ext uri="{FF2B5EF4-FFF2-40B4-BE49-F238E27FC236}">
                <a16:creationId xmlns:a16="http://schemas.microsoft.com/office/drawing/2014/main" xmlns="" id="{E121DC47-E933-4A09-8820-53BF45602030}"/>
              </a:ext>
            </a:extLst>
          </p:cNvPr>
          <p:cNvSpPr>
            <a:spLocks noGrp="1"/>
          </p:cNvSpPr>
          <p:nvPr>
            <p:ph type="sldNum" sz="quarter" idx="12"/>
          </p:nvPr>
        </p:nvSpPr>
        <p:spPr/>
        <p:txBody>
          <a:bodyPr/>
          <a:lstStyle/>
          <a:p>
            <a:fld id="{6072DBEA-AE0B-644E-8735-53E4516D9842}" type="slidenum">
              <a:rPr lang="en-US" smtClean="0"/>
              <a:t>1</a:t>
            </a:fld>
            <a:endParaRPr lang="en-US" dirty="0"/>
          </a:p>
        </p:txBody>
      </p:sp>
    </p:spTree>
    <p:extLst>
      <p:ext uri="{BB962C8B-B14F-4D97-AF65-F5344CB8AC3E}">
        <p14:creationId xmlns:p14="http://schemas.microsoft.com/office/powerpoint/2010/main" val="88869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49E29CA-A99D-4061-96A1-0097A7B118A0}"/>
              </a:ext>
            </a:extLst>
          </p:cNvPr>
          <p:cNvSpPr>
            <a:spLocks noGrp="1"/>
          </p:cNvSpPr>
          <p:nvPr>
            <p:ph type="body" idx="1"/>
          </p:nvPr>
        </p:nvSpPr>
        <p:spPr>
          <a:xfrm>
            <a:off x="-1561125" y="-354040"/>
            <a:ext cx="923793" cy="110952"/>
          </a:xfrm>
        </p:spPr>
        <p:txBody>
          <a:bodyPr>
            <a:normAutofit fontScale="25000" lnSpcReduction="20000"/>
          </a:bodyPr>
          <a:lstStyle/>
          <a:p>
            <a:endParaRPr lang="en-US" dirty="0"/>
          </a:p>
        </p:txBody>
      </p:sp>
      <p:sp>
        <p:nvSpPr>
          <p:cNvPr id="6" name="Title 5">
            <a:extLst>
              <a:ext uri="{FF2B5EF4-FFF2-40B4-BE49-F238E27FC236}">
                <a16:creationId xmlns:a16="http://schemas.microsoft.com/office/drawing/2014/main" xmlns="" id="{38887E9F-2638-4F4D-A2CB-41E72B163AE4}"/>
              </a:ext>
            </a:extLst>
          </p:cNvPr>
          <p:cNvSpPr>
            <a:spLocks noGrp="1"/>
          </p:cNvSpPr>
          <p:nvPr>
            <p:ph type="title"/>
          </p:nvPr>
        </p:nvSpPr>
        <p:spPr>
          <a:xfrm>
            <a:off x="1606045" y="523615"/>
            <a:ext cx="5937755" cy="1188720"/>
          </a:xfrm>
        </p:spPr>
        <p:txBody>
          <a:bodyPr/>
          <a:lstStyle/>
          <a:p>
            <a:r>
              <a:rPr lang="en-US" dirty="0"/>
              <a:t>Supplies – labeling</a:t>
            </a:r>
          </a:p>
        </p:txBody>
      </p:sp>
      <p:sp>
        <p:nvSpPr>
          <p:cNvPr id="3" name="Content Placeholder 2">
            <a:extLst>
              <a:ext uri="{FF2B5EF4-FFF2-40B4-BE49-F238E27FC236}">
                <a16:creationId xmlns:a16="http://schemas.microsoft.com/office/drawing/2014/main" xmlns="" id="{7EC19A2F-5355-461F-959D-747304626A45}"/>
              </a:ext>
            </a:extLst>
          </p:cNvPr>
          <p:cNvSpPr>
            <a:spLocks noGrp="1"/>
          </p:cNvSpPr>
          <p:nvPr>
            <p:ph sz="half" idx="2"/>
          </p:nvPr>
        </p:nvSpPr>
        <p:spPr>
          <a:xfrm>
            <a:off x="1102239" y="3967829"/>
            <a:ext cx="3288024" cy="2596776"/>
          </a:xfrm>
        </p:spPr>
        <p:txBody>
          <a:bodyPr>
            <a:normAutofit lnSpcReduction="10000"/>
          </a:bodyPr>
          <a:lstStyle/>
          <a:p>
            <a:pPr marL="0" indent="0">
              <a:buNone/>
            </a:pPr>
            <a:r>
              <a:rPr lang="en-US" dirty="0"/>
              <a:t>Erasable Chalkboard labels for numbering</a:t>
            </a:r>
          </a:p>
          <a:p>
            <a:pPr marL="0" indent="0">
              <a:buNone/>
            </a:pPr>
            <a:r>
              <a:rPr lang="en-US" dirty="0">
                <a:hlinkClick r:id="rId2"/>
              </a:rPr>
              <a:t>Click Here</a:t>
            </a:r>
            <a:r>
              <a:rPr lang="en-US" dirty="0"/>
              <a:t> for purchase link</a:t>
            </a:r>
          </a:p>
          <a:p>
            <a:r>
              <a:rPr lang="en-US" dirty="0">
                <a:solidFill>
                  <a:srgbClr val="0070C0"/>
                </a:solidFill>
              </a:rPr>
              <a:t>Adhesive labels stay in place even in dishwasher</a:t>
            </a:r>
          </a:p>
          <a:p>
            <a:r>
              <a:rPr lang="en-US" dirty="0">
                <a:hlinkClick r:id="rId3"/>
              </a:rPr>
              <a:t>Click Here </a:t>
            </a:r>
            <a:r>
              <a:rPr lang="en-US" dirty="0"/>
              <a:t>for add’l chalk pen</a:t>
            </a:r>
          </a:p>
          <a:p>
            <a:r>
              <a:rPr lang="en-US" dirty="0">
                <a:solidFill>
                  <a:srgbClr val="0070C0"/>
                </a:solidFill>
              </a:rPr>
              <a:t>$9 for 196 labels and chalk pen</a:t>
            </a:r>
          </a:p>
        </p:txBody>
      </p:sp>
      <p:pic>
        <p:nvPicPr>
          <p:cNvPr id="3074" name="Picture 2">
            <a:extLst>
              <a:ext uri="{FF2B5EF4-FFF2-40B4-BE49-F238E27FC236}">
                <a16:creationId xmlns:a16="http://schemas.microsoft.com/office/drawing/2014/main" xmlns="" id="{733275E5-41E8-4622-9C89-6A85852F0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39" y="1863692"/>
            <a:ext cx="1998166" cy="19268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xmlns="" id="{1CE5F1BD-1C0A-49E5-BE04-3814D5D65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147" y="2166189"/>
            <a:ext cx="2511053" cy="24442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xmlns="" id="{A4D8301F-389A-4190-9404-979A85785831}"/>
              </a:ext>
            </a:extLst>
          </p:cNvPr>
          <p:cNvSpPr>
            <a:spLocks noGrp="1"/>
          </p:cNvSpPr>
          <p:nvPr>
            <p:ph sz="quarter" idx="4"/>
          </p:nvPr>
        </p:nvSpPr>
        <p:spPr>
          <a:xfrm>
            <a:off x="4804147" y="4688144"/>
            <a:ext cx="2918072" cy="1646241"/>
          </a:xfrm>
        </p:spPr>
        <p:txBody>
          <a:bodyPr>
            <a:normAutofit lnSpcReduction="10000"/>
          </a:bodyPr>
          <a:lstStyle/>
          <a:p>
            <a:pPr marL="0" indent="0">
              <a:buNone/>
            </a:pPr>
            <a:r>
              <a:rPr lang="en-US" dirty="0"/>
              <a:t>Color-coded removable adhesive labels</a:t>
            </a:r>
          </a:p>
          <a:p>
            <a:pPr marL="0" indent="0">
              <a:buNone/>
            </a:pPr>
            <a:r>
              <a:rPr lang="en-US" dirty="0">
                <a:hlinkClick r:id="rId6"/>
              </a:rPr>
              <a:t>Click Here</a:t>
            </a:r>
            <a:r>
              <a:rPr lang="en-US" dirty="0"/>
              <a:t> for purchase link</a:t>
            </a:r>
          </a:p>
          <a:p>
            <a:r>
              <a:rPr lang="en-US" dirty="0">
                <a:solidFill>
                  <a:srgbClr val="0070C0"/>
                </a:solidFill>
              </a:rPr>
              <a:t>$9 for 1260 labels</a:t>
            </a:r>
          </a:p>
          <a:p>
            <a:endParaRPr lang="en-US" b="1" dirty="0"/>
          </a:p>
        </p:txBody>
      </p:sp>
      <p:sp>
        <p:nvSpPr>
          <p:cNvPr id="9" name="Slide Number Placeholder 8">
            <a:extLst>
              <a:ext uri="{FF2B5EF4-FFF2-40B4-BE49-F238E27FC236}">
                <a16:creationId xmlns:a16="http://schemas.microsoft.com/office/drawing/2014/main" xmlns="" id="{BF84DC39-55A8-4D13-922C-1994CAAEB8EC}"/>
              </a:ext>
            </a:extLst>
          </p:cNvPr>
          <p:cNvSpPr>
            <a:spLocks noGrp="1"/>
          </p:cNvSpPr>
          <p:nvPr>
            <p:ph type="sldNum" sz="quarter" idx="12"/>
          </p:nvPr>
        </p:nvSpPr>
        <p:spPr/>
        <p:txBody>
          <a:bodyPr/>
          <a:lstStyle/>
          <a:p>
            <a:fld id="{6072DBEA-AE0B-644E-8735-53E4516D9842}" type="slidenum">
              <a:rPr lang="en-US" smtClean="0"/>
              <a:t>10</a:t>
            </a:fld>
            <a:endParaRPr lang="en-US" dirty="0"/>
          </a:p>
        </p:txBody>
      </p:sp>
    </p:spTree>
    <p:extLst>
      <p:ext uri="{BB962C8B-B14F-4D97-AF65-F5344CB8AC3E}">
        <p14:creationId xmlns:p14="http://schemas.microsoft.com/office/powerpoint/2010/main" val="341297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F80ECC-0477-4DAB-8AC2-A5782335200D}"/>
              </a:ext>
            </a:extLst>
          </p:cNvPr>
          <p:cNvSpPr>
            <a:spLocks noGrp="1"/>
          </p:cNvSpPr>
          <p:nvPr>
            <p:ph sz="half" idx="2"/>
          </p:nvPr>
        </p:nvSpPr>
        <p:spPr>
          <a:xfrm>
            <a:off x="991402" y="2507673"/>
            <a:ext cx="3288024" cy="2596776"/>
          </a:xfrm>
        </p:spPr>
        <p:txBody>
          <a:bodyPr>
            <a:normAutofit fontScale="92500" lnSpcReduction="20000"/>
          </a:bodyPr>
          <a:lstStyle/>
          <a:p>
            <a:r>
              <a:rPr lang="en-US" dirty="0"/>
              <a:t>Laboratory wash bottle</a:t>
            </a:r>
          </a:p>
          <a:p>
            <a:r>
              <a:rPr lang="en-US" dirty="0"/>
              <a:t>Premeasure pours to avoid overfilling amber bottle</a:t>
            </a:r>
          </a:p>
          <a:p>
            <a:r>
              <a:rPr lang="en-US" dirty="0"/>
              <a:t>16 oz = $9 </a:t>
            </a:r>
          </a:p>
          <a:p>
            <a:r>
              <a:rPr lang="en-US" dirty="0">
                <a:hlinkClick r:id="rId2"/>
              </a:rPr>
              <a:t>Click Here</a:t>
            </a:r>
            <a:r>
              <a:rPr lang="en-US" dirty="0"/>
              <a:t> to purchase </a:t>
            </a:r>
          </a:p>
        </p:txBody>
      </p:sp>
      <p:sp>
        <p:nvSpPr>
          <p:cNvPr id="4" name="Content Placeholder 3">
            <a:extLst>
              <a:ext uri="{FF2B5EF4-FFF2-40B4-BE49-F238E27FC236}">
                <a16:creationId xmlns:a16="http://schemas.microsoft.com/office/drawing/2014/main" xmlns="" id="{8BF9994E-10ED-4CBF-BDC6-884C8C83ADAD}"/>
              </a:ext>
            </a:extLst>
          </p:cNvPr>
          <p:cNvSpPr>
            <a:spLocks noGrp="1"/>
          </p:cNvSpPr>
          <p:nvPr>
            <p:ph sz="quarter" idx="4"/>
          </p:nvPr>
        </p:nvSpPr>
        <p:spPr>
          <a:xfrm>
            <a:off x="4572000" y="2566070"/>
            <a:ext cx="3290516" cy="1724891"/>
          </a:xfrm>
        </p:spPr>
        <p:txBody>
          <a:bodyPr>
            <a:normAutofit fontScale="92500" lnSpcReduction="20000"/>
          </a:bodyPr>
          <a:lstStyle/>
          <a:p>
            <a:r>
              <a:rPr lang="en-US" dirty="0"/>
              <a:t>Funnel (need stem outer diameter .5” for 4 oz boston bottle)</a:t>
            </a:r>
          </a:p>
          <a:p>
            <a:r>
              <a:rPr lang="en-US" dirty="0">
                <a:hlinkClick r:id="rId3"/>
              </a:rPr>
              <a:t>Click Here</a:t>
            </a:r>
            <a:r>
              <a:rPr lang="en-US" dirty="0"/>
              <a:t> to purchase ($4)</a:t>
            </a:r>
          </a:p>
          <a:p>
            <a:r>
              <a:rPr lang="en-US" dirty="0"/>
              <a:t>Premeasure pours to avoid overfilling</a:t>
            </a:r>
          </a:p>
        </p:txBody>
      </p:sp>
      <p:sp>
        <p:nvSpPr>
          <p:cNvPr id="6" name="Slide Number Placeholder 5">
            <a:extLst>
              <a:ext uri="{FF2B5EF4-FFF2-40B4-BE49-F238E27FC236}">
                <a16:creationId xmlns:a16="http://schemas.microsoft.com/office/drawing/2014/main" xmlns="" id="{D0351441-30CC-445E-94D8-C9F87EF432A1}"/>
              </a:ext>
            </a:extLst>
          </p:cNvPr>
          <p:cNvSpPr>
            <a:spLocks noGrp="1"/>
          </p:cNvSpPr>
          <p:nvPr>
            <p:ph type="sldNum" sz="quarter" idx="12"/>
          </p:nvPr>
        </p:nvSpPr>
        <p:spPr/>
        <p:txBody>
          <a:bodyPr/>
          <a:lstStyle/>
          <a:p>
            <a:fld id="{6072DBEA-AE0B-644E-8735-53E4516D9842}" type="slidenum">
              <a:rPr lang="en-US" smtClean="0"/>
              <a:t>11</a:t>
            </a:fld>
            <a:endParaRPr lang="en-US" dirty="0"/>
          </a:p>
        </p:txBody>
      </p:sp>
      <p:sp>
        <p:nvSpPr>
          <p:cNvPr id="7" name="Title 6">
            <a:extLst>
              <a:ext uri="{FF2B5EF4-FFF2-40B4-BE49-F238E27FC236}">
                <a16:creationId xmlns:a16="http://schemas.microsoft.com/office/drawing/2014/main" xmlns="" id="{0E290DB8-2EF4-4BE0-A04B-8A53E76765CA}"/>
              </a:ext>
            </a:extLst>
          </p:cNvPr>
          <p:cNvSpPr>
            <a:spLocks noGrp="1"/>
          </p:cNvSpPr>
          <p:nvPr>
            <p:ph type="title"/>
          </p:nvPr>
        </p:nvSpPr>
        <p:spPr/>
        <p:txBody>
          <a:bodyPr/>
          <a:lstStyle/>
          <a:p>
            <a:r>
              <a:rPr lang="en-US" dirty="0"/>
              <a:t>Supplies for filling containers</a:t>
            </a:r>
          </a:p>
        </p:txBody>
      </p:sp>
      <p:pic>
        <p:nvPicPr>
          <p:cNvPr id="16386" name="Picture 2">
            <a:extLst>
              <a:ext uri="{FF2B5EF4-FFF2-40B4-BE49-F238E27FC236}">
                <a16:creationId xmlns:a16="http://schemas.microsoft.com/office/drawing/2014/main" xmlns="" id="{A2317B7D-F006-4B80-B9D0-7E59F7CD6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535" y="4675909"/>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xmlns="" id="{A96F6D25-5D25-415E-A745-94F790850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818" y="4493029"/>
            <a:ext cx="1407463" cy="172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0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7D024-4CA9-4622-9946-D95785C06AD3}"/>
              </a:ext>
            </a:extLst>
          </p:cNvPr>
          <p:cNvSpPr>
            <a:spLocks noGrp="1"/>
          </p:cNvSpPr>
          <p:nvPr>
            <p:ph type="title"/>
          </p:nvPr>
        </p:nvSpPr>
        <p:spPr/>
        <p:txBody>
          <a:bodyPr/>
          <a:lstStyle/>
          <a:p>
            <a:r>
              <a:rPr lang="en-US" dirty="0"/>
              <a:t>parlement / social formats</a:t>
            </a:r>
          </a:p>
        </p:txBody>
      </p:sp>
      <p:sp>
        <p:nvSpPr>
          <p:cNvPr id="3" name="Content Placeholder 2">
            <a:extLst>
              <a:ext uri="{FF2B5EF4-FFF2-40B4-BE49-F238E27FC236}">
                <a16:creationId xmlns:a16="http://schemas.microsoft.com/office/drawing/2014/main" xmlns="" id="{2EC1F24F-C42D-44A2-9DEA-F0A19607EE11}"/>
              </a:ext>
            </a:extLst>
          </p:cNvPr>
          <p:cNvSpPr>
            <a:spLocks noGrp="1"/>
          </p:cNvSpPr>
          <p:nvPr>
            <p:ph idx="1"/>
          </p:nvPr>
        </p:nvSpPr>
        <p:spPr>
          <a:xfrm>
            <a:off x="1606045" y="2355273"/>
            <a:ext cx="5937755" cy="3538035"/>
          </a:xfrm>
        </p:spPr>
        <p:txBody>
          <a:bodyPr>
            <a:normAutofit/>
          </a:bodyPr>
          <a:lstStyle/>
          <a:p>
            <a:pPr marL="0" indent="0">
              <a:buNone/>
            </a:pPr>
            <a:r>
              <a:rPr lang="en-US" dirty="0"/>
              <a:t>Minneapolis Example:</a:t>
            </a:r>
          </a:p>
          <a:p>
            <a:r>
              <a:rPr lang="en-US" dirty="0"/>
              <a:t>15 attendees</a:t>
            </a:r>
          </a:p>
          <a:p>
            <a:r>
              <a:rPr lang="en-US" dirty="0"/>
              <a:t>Each opened a bottle from their own cellar</a:t>
            </a:r>
          </a:p>
          <a:p>
            <a:r>
              <a:rPr lang="en-US" dirty="0"/>
              <a:t>Each had an opportunity to share their experience with their own wine</a:t>
            </a:r>
          </a:p>
          <a:p>
            <a:r>
              <a:rPr lang="en-US" dirty="0"/>
              <a:t>Duration - 90 minutes</a:t>
            </a:r>
          </a:p>
          <a:p>
            <a:r>
              <a:rPr lang="en-US" dirty="0"/>
              <a:t>Memorialized by song lyrics by Brian Jackson, and sung to Billy Joel’s Piano Man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xmlns="" id="{01561B5F-B439-442B-B0E2-8D3DD8427AFD}"/>
              </a:ext>
            </a:extLst>
          </p:cNvPr>
          <p:cNvSpPr>
            <a:spLocks noGrp="1"/>
          </p:cNvSpPr>
          <p:nvPr>
            <p:ph type="sldNum" sz="quarter" idx="12"/>
          </p:nvPr>
        </p:nvSpPr>
        <p:spPr/>
        <p:txBody>
          <a:bodyPr/>
          <a:lstStyle/>
          <a:p>
            <a:fld id="{6072DBEA-AE0B-644E-8735-53E4516D9842}" type="slidenum">
              <a:rPr lang="en-US" smtClean="0"/>
              <a:t>12</a:t>
            </a:fld>
            <a:endParaRPr lang="en-US" dirty="0"/>
          </a:p>
        </p:txBody>
      </p:sp>
    </p:spTree>
    <p:extLst>
      <p:ext uri="{BB962C8B-B14F-4D97-AF65-F5344CB8AC3E}">
        <p14:creationId xmlns:p14="http://schemas.microsoft.com/office/powerpoint/2010/main" val="119488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5FF3A-CD1A-4D91-BD89-E994DE785564}"/>
              </a:ext>
            </a:extLst>
          </p:cNvPr>
          <p:cNvSpPr>
            <a:spLocks noGrp="1"/>
          </p:cNvSpPr>
          <p:nvPr>
            <p:ph type="title"/>
          </p:nvPr>
        </p:nvSpPr>
        <p:spPr>
          <a:xfrm>
            <a:off x="1603122" y="214884"/>
            <a:ext cx="5937755" cy="749808"/>
          </a:xfrm>
        </p:spPr>
        <p:txBody>
          <a:bodyPr/>
          <a:lstStyle/>
          <a:p>
            <a:r>
              <a:rPr lang="en-US" dirty="0"/>
              <a:t>The cellar man (lyrics)</a:t>
            </a:r>
          </a:p>
        </p:txBody>
      </p:sp>
      <p:pic>
        <p:nvPicPr>
          <p:cNvPr id="4" name="Content Placeholder 3">
            <a:extLst>
              <a:ext uri="{FF2B5EF4-FFF2-40B4-BE49-F238E27FC236}">
                <a16:creationId xmlns:a16="http://schemas.microsoft.com/office/drawing/2014/main" xmlns="" id="{7D92A5CD-D5DF-4731-9E99-B87E23C4E54D}"/>
              </a:ext>
            </a:extLst>
          </p:cNvPr>
          <p:cNvPicPr>
            <a:picLocks noGrp="1" noChangeAspect="1"/>
          </p:cNvPicPr>
          <p:nvPr>
            <p:ph idx="1"/>
          </p:nvPr>
        </p:nvPicPr>
        <p:blipFill rotWithShape="1">
          <a:blip r:embed="rId2"/>
          <a:srcRect l="33795" t="19620" r="35813" b="11985"/>
          <a:stretch/>
        </p:blipFill>
        <p:spPr>
          <a:xfrm>
            <a:off x="2483643" y="1078992"/>
            <a:ext cx="3890961" cy="5389679"/>
          </a:xfrm>
          <a:prstGeom prst="rect">
            <a:avLst/>
          </a:prstGeom>
        </p:spPr>
      </p:pic>
      <p:sp>
        <p:nvSpPr>
          <p:cNvPr id="3" name="Slide Number Placeholder 2">
            <a:extLst>
              <a:ext uri="{FF2B5EF4-FFF2-40B4-BE49-F238E27FC236}">
                <a16:creationId xmlns:a16="http://schemas.microsoft.com/office/drawing/2014/main" xmlns="" id="{591AF8B0-E979-40A2-A58D-A65515131474}"/>
              </a:ext>
            </a:extLst>
          </p:cNvPr>
          <p:cNvSpPr>
            <a:spLocks noGrp="1"/>
          </p:cNvSpPr>
          <p:nvPr>
            <p:ph type="sldNum" sz="quarter" idx="12"/>
          </p:nvPr>
        </p:nvSpPr>
        <p:spPr/>
        <p:txBody>
          <a:bodyPr/>
          <a:lstStyle/>
          <a:p>
            <a:fld id="{6072DBEA-AE0B-644E-8735-53E4516D9842}" type="slidenum">
              <a:rPr lang="en-US" smtClean="0"/>
              <a:t>13</a:t>
            </a:fld>
            <a:endParaRPr lang="en-US" dirty="0"/>
          </a:p>
        </p:txBody>
      </p:sp>
    </p:spTree>
    <p:extLst>
      <p:ext uri="{BB962C8B-B14F-4D97-AF65-F5344CB8AC3E}">
        <p14:creationId xmlns:p14="http://schemas.microsoft.com/office/powerpoint/2010/main" val="70436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10827-CCC1-466F-87BF-9DC2A09DCC78}"/>
              </a:ext>
            </a:extLst>
          </p:cNvPr>
          <p:cNvSpPr>
            <a:spLocks noGrp="1"/>
          </p:cNvSpPr>
          <p:nvPr>
            <p:ph type="title"/>
          </p:nvPr>
        </p:nvSpPr>
        <p:spPr/>
        <p:txBody>
          <a:bodyPr/>
          <a:lstStyle/>
          <a:p>
            <a:r>
              <a:rPr lang="en-US" dirty="0"/>
              <a:t>Final tips for the hosts</a:t>
            </a:r>
          </a:p>
        </p:txBody>
      </p:sp>
      <p:sp>
        <p:nvSpPr>
          <p:cNvPr id="3" name="Content Placeholder 2">
            <a:extLst>
              <a:ext uri="{FF2B5EF4-FFF2-40B4-BE49-F238E27FC236}">
                <a16:creationId xmlns:a16="http://schemas.microsoft.com/office/drawing/2014/main" xmlns="" id="{5358BDD4-8F92-4D89-B854-6536E49556D8}"/>
              </a:ext>
            </a:extLst>
          </p:cNvPr>
          <p:cNvSpPr>
            <a:spLocks noGrp="1"/>
          </p:cNvSpPr>
          <p:nvPr>
            <p:ph idx="1"/>
          </p:nvPr>
        </p:nvSpPr>
        <p:spPr>
          <a:xfrm>
            <a:off x="1606045" y="2272144"/>
            <a:ext cx="5937755" cy="3621163"/>
          </a:xfrm>
        </p:spPr>
        <p:txBody>
          <a:bodyPr>
            <a:normAutofit fontScale="92500" lnSpcReduction="20000"/>
          </a:bodyPr>
          <a:lstStyle/>
          <a:p>
            <a:r>
              <a:rPr lang="en-US" dirty="0"/>
              <a:t>Consider importing one of your favorite Bordeaux ch</a:t>
            </a:r>
            <a:r>
              <a:rPr lang="en-US" dirty="0">
                <a:latin typeface="Calibri" panose="020F0502020204030204" pitchFamily="34" charset="0"/>
                <a:cs typeface="Calibri" panose="020F0502020204030204" pitchFamily="34" charset="0"/>
              </a:rPr>
              <a:t>âteaux wines as samples and inviting </a:t>
            </a:r>
            <a:r>
              <a:rPr lang="en-US" dirty="0"/>
              <a:t>them to attend the tasting and comment on their wines.</a:t>
            </a:r>
          </a:p>
          <a:p>
            <a:r>
              <a:rPr lang="en-US" dirty="0"/>
              <a:t>Keep it FUN – light, interesting, and not overly technical.</a:t>
            </a:r>
          </a:p>
          <a:p>
            <a:r>
              <a:rPr lang="en-US" dirty="0"/>
              <a:t>Help the Zoom tasting run smoothly:</a:t>
            </a:r>
          </a:p>
          <a:p>
            <a:pPr lvl="1"/>
            <a:r>
              <a:rPr lang="en-US" dirty="0"/>
              <a:t>Ask everyone to mute their own microphone unless talking</a:t>
            </a:r>
          </a:p>
          <a:p>
            <a:pPr lvl="1"/>
            <a:r>
              <a:rPr lang="en-US" dirty="0"/>
              <a:t>When the initial email / invitation is sent, offer singles the opportunity to be paired with another single or couple with whom they can talk virtually during the actual tasting portion. </a:t>
            </a:r>
          </a:p>
          <a:p>
            <a:pPr lvl="1"/>
            <a:r>
              <a:rPr lang="en-US" dirty="0"/>
              <a:t>In the initial invitation, ask participants to let you know if they prefer not to talk during the meeting.</a:t>
            </a:r>
          </a:p>
          <a:p>
            <a:pPr lvl="1"/>
            <a:r>
              <a:rPr lang="en-US" dirty="0"/>
              <a:t>Let participants know about the Chat function, in case they are not familiar with Zoom </a:t>
            </a:r>
          </a:p>
          <a:p>
            <a:endParaRPr lang="en-US" dirty="0"/>
          </a:p>
        </p:txBody>
      </p:sp>
      <p:sp>
        <p:nvSpPr>
          <p:cNvPr id="4" name="Slide Number Placeholder 3">
            <a:extLst>
              <a:ext uri="{FF2B5EF4-FFF2-40B4-BE49-F238E27FC236}">
                <a16:creationId xmlns:a16="http://schemas.microsoft.com/office/drawing/2014/main" xmlns="" id="{12724E0F-9CA5-4B57-A828-8E798D6826CF}"/>
              </a:ext>
            </a:extLst>
          </p:cNvPr>
          <p:cNvSpPr>
            <a:spLocks noGrp="1"/>
          </p:cNvSpPr>
          <p:nvPr>
            <p:ph type="sldNum" sz="quarter" idx="12"/>
          </p:nvPr>
        </p:nvSpPr>
        <p:spPr/>
        <p:txBody>
          <a:bodyPr/>
          <a:lstStyle/>
          <a:p>
            <a:fld id="{6072DBEA-AE0B-644E-8735-53E4516D9842}" type="slidenum">
              <a:rPr lang="en-US" smtClean="0"/>
              <a:t>14</a:t>
            </a:fld>
            <a:endParaRPr lang="en-US" dirty="0"/>
          </a:p>
        </p:txBody>
      </p:sp>
    </p:spTree>
    <p:extLst>
      <p:ext uri="{BB962C8B-B14F-4D97-AF65-F5344CB8AC3E}">
        <p14:creationId xmlns:p14="http://schemas.microsoft.com/office/powerpoint/2010/main" val="3532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ED9FA4-CB58-470D-BBA9-DBAC534E2D57}"/>
              </a:ext>
            </a:extLst>
          </p:cNvPr>
          <p:cNvSpPr>
            <a:spLocks noGrp="1"/>
          </p:cNvSpPr>
          <p:nvPr>
            <p:ph type="title"/>
          </p:nvPr>
        </p:nvSpPr>
        <p:spPr/>
        <p:txBody>
          <a:bodyPr/>
          <a:lstStyle/>
          <a:p>
            <a:r>
              <a:rPr lang="en-US" dirty="0"/>
              <a:t>Sample zoom invitation notes</a:t>
            </a:r>
          </a:p>
        </p:txBody>
      </p:sp>
      <p:sp>
        <p:nvSpPr>
          <p:cNvPr id="3" name="Content Placeholder 2">
            <a:extLst>
              <a:ext uri="{FF2B5EF4-FFF2-40B4-BE49-F238E27FC236}">
                <a16:creationId xmlns:a16="http://schemas.microsoft.com/office/drawing/2014/main" xmlns="" id="{D647E335-7AB2-4C52-B1C3-9B6FD71C5E2D}"/>
              </a:ext>
            </a:extLst>
          </p:cNvPr>
          <p:cNvSpPr>
            <a:spLocks noGrp="1"/>
          </p:cNvSpPr>
          <p:nvPr>
            <p:ph idx="1"/>
          </p:nvPr>
        </p:nvSpPr>
        <p:spPr>
          <a:xfrm>
            <a:off x="1606045" y="2396836"/>
            <a:ext cx="5937755" cy="3496471"/>
          </a:xfrm>
        </p:spPr>
        <p:txBody>
          <a:bodyPr>
            <a:normAutofit fontScale="77500" lnSpcReduction="20000"/>
          </a:bodyPr>
          <a:lstStyle/>
          <a:p>
            <a:r>
              <a:rPr lang="en-US" dirty="0"/>
              <a:t>“Don't forget to pick up your samples from [insert address] on Saturday morning at the time that has been designated especially for you.  Please wear a mask and bring a bag to carry your tasting pours.”</a:t>
            </a:r>
          </a:p>
          <a:p>
            <a:r>
              <a:rPr lang="en-US" dirty="0"/>
              <a:t>“So that everyone will have a chance to be heard, each couple will be given five minutes to discuss their conclusions and the terroir of the wines. We are interested in hearing how you came to your conclusion.  After everyone has discussed the wines to the best of their ability I will reveal all!”  </a:t>
            </a:r>
          </a:p>
          <a:p>
            <a:r>
              <a:rPr lang="en-US" dirty="0"/>
              <a:t>“Let me know if you would like to be paired with another person with whom you can talk about the wines as you taste them (by phone or other method).  Please let me know, in that case, which of you will act as spokesperson.” </a:t>
            </a:r>
          </a:p>
          <a:p>
            <a:r>
              <a:rPr lang="en-US" dirty="0"/>
              <a:t>Notes about the tasting theme. Ex.  “Remember, the purpose of the tasting is to decide the vintage and which of the wines is not like the others. Four wines are from the same commune. The odd wine out is from a different commune. You are invited to identify the communes if you’d like.”</a:t>
            </a:r>
          </a:p>
          <a:p>
            <a:endParaRPr lang="en-US" dirty="0"/>
          </a:p>
        </p:txBody>
      </p:sp>
      <p:sp>
        <p:nvSpPr>
          <p:cNvPr id="4" name="Slide Number Placeholder 3">
            <a:extLst>
              <a:ext uri="{FF2B5EF4-FFF2-40B4-BE49-F238E27FC236}">
                <a16:creationId xmlns:a16="http://schemas.microsoft.com/office/drawing/2014/main" xmlns="" id="{5AE5F789-25C9-4B92-84A1-D30570BF76D6}"/>
              </a:ext>
            </a:extLst>
          </p:cNvPr>
          <p:cNvSpPr>
            <a:spLocks noGrp="1"/>
          </p:cNvSpPr>
          <p:nvPr>
            <p:ph type="sldNum" sz="quarter" idx="12"/>
          </p:nvPr>
        </p:nvSpPr>
        <p:spPr/>
        <p:txBody>
          <a:bodyPr/>
          <a:lstStyle/>
          <a:p>
            <a:fld id="{6072DBEA-AE0B-644E-8735-53E4516D9842}" type="slidenum">
              <a:rPr lang="en-US" smtClean="0"/>
              <a:t>15</a:t>
            </a:fld>
            <a:endParaRPr lang="en-US" dirty="0"/>
          </a:p>
        </p:txBody>
      </p:sp>
    </p:spTree>
    <p:extLst>
      <p:ext uri="{BB962C8B-B14F-4D97-AF65-F5344CB8AC3E}">
        <p14:creationId xmlns:p14="http://schemas.microsoft.com/office/powerpoint/2010/main" val="174018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CB533-F8B1-41EC-B428-2CAFAE09F90E}"/>
              </a:ext>
            </a:extLst>
          </p:cNvPr>
          <p:cNvSpPr>
            <a:spLocks noGrp="1"/>
          </p:cNvSpPr>
          <p:nvPr>
            <p:ph type="title"/>
          </p:nvPr>
        </p:nvSpPr>
        <p:spPr>
          <a:xfrm>
            <a:off x="1342809" y="964692"/>
            <a:ext cx="5937755" cy="1188720"/>
          </a:xfrm>
        </p:spPr>
        <p:txBody>
          <a:bodyPr/>
          <a:lstStyle/>
          <a:p>
            <a:r>
              <a:rPr lang="en-US" dirty="0"/>
              <a:t>Discussion points for the reveal</a:t>
            </a:r>
          </a:p>
        </p:txBody>
      </p:sp>
      <p:sp>
        <p:nvSpPr>
          <p:cNvPr id="3" name="Content Placeholder 2">
            <a:extLst>
              <a:ext uri="{FF2B5EF4-FFF2-40B4-BE49-F238E27FC236}">
                <a16:creationId xmlns:a16="http://schemas.microsoft.com/office/drawing/2014/main" xmlns="" id="{3ACCC875-5120-4C20-BC47-1CA96FE057DC}"/>
              </a:ext>
            </a:extLst>
          </p:cNvPr>
          <p:cNvSpPr>
            <a:spLocks noGrp="1"/>
          </p:cNvSpPr>
          <p:nvPr>
            <p:ph idx="1"/>
          </p:nvPr>
        </p:nvSpPr>
        <p:spPr>
          <a:xfrm>
            <a:off x="1342809" y="2549237"/>
            <a:ext cx="5937755" cy="3190792"/>
          </a:xfrm>
        </p:spPr>
        <p:txBody>
          <a:bodyPr>
            <a:normAutofit/>
          </a:bodyPr>
          <a:lstStyle/>
          <a:p>
            <a:r>
              <a:rPr lang="en-US" dirty="0">
                <a:solidFill>
                  <a:schemeClr val="tx1"/>
                </a:solidFill>
              </a:rPr>
              <a:t>Focus on structure over aromas and flavors</a:t>
            </a:r>
          </a:p>
          <a:p>
            <a:r>
              <a:rPr lang="en-US" dirty="0"/>
              <a:t>Structure is the most reliable method for identifying grape varieties, commune, vintage, etc.</a:t>
            </a:r>
          </a:p>
          <a:p>
            <a:r>
              <a:rPr lang="en-US" dirty="0"/>
              <a:t>Once an identification is made based on structural factors … </a:t>
            </a:r>
            <a:r>
              <a:rPr lang="en-US" i="1" dirty="0"/>
              <a:t>then </a:t>
            </a:r>
            <a:r>
              <a:rPr lang="en-US" dirty="0"/>
              <a:t>aromas and flavors can be helpful in confirming that identification</a:t>
            </a:r>
            <a:endParaRPr lang="en-US" dirty="0">
              <a:solidFill>
                <a:schemeClr val="tx1"/>
              </a:solidFill>
            </a:endParaRPr>
          </a:p>
          <a:p>
            <a:pPr marL="0" indent="0">
              <a:buNone/>
            </a:pPr>
            <a:endParaRPr lang="en-US" dirty="0"/>
          </a:p>
          <a:p>
            <a:r>
              <a:rPr lang="en-US" dirty="0"/>
              <a:t>Wine color is especially helpful in identifying maturity level</a:t>
            </a:r>
          </a:p>
          <a:p>
            <a:endParaRPr lang="en-US" dirty="0"/>
          </a:p>
        </p:txBody>
      </p:sp>
      <p:sp>
        <p:nvSpPr>
          <p:cNvPr id="4" name="Slide Number Placeholder 3">
            <a:extLst>
              <a:ext uri="{FF2B5EF4-FFF2-40B4-BE49-F238E27FC236}">
                <a16:creationId xmlns:a16="http://schemas.microsoft.com/office/drawing/2014/main" xmlns="" id="{EB4743C3-C7F8-49F7-9E30-0731AA87C78E}"/>
              </a:ext>
            </a:extLst>
          </p:cNvPr>
          <p:cNvSpPr>
            <a:spLocks noGrp="1"/>
          </p:cNvSpPr>
          <p:nvPr>
            <p:ph type="sldNum" sz="quarter" idx="12"/>
          </p:nvPr>
        </p:nvSpPr>
        <p:spPr/>
        <p:txBody>
          <a:bodyPr/>
          <a:lstStyle/>
          <a:p>
            <a:fld id="{6072DBEA-AE0B-644E-8735-53E4516D9842}" type="slidenum">
              <a:rPr lang="en-US" smtClean="0"/>
              <a:t>16</a:t>
            </a:fld>
            <a:endParaRPr lang="en-US" dirty="0"/>
          </a:p>
        </p:txBody>
      </p:sp>
    </p:spTree>
    <p:extLst>
      <p:ext uri="{BB962C8B-B14F-4D97-AF65-F5344CB8AC3E}">
        <p14:creationId xmlns:p14="http://schemas.microsoft.com/office/powerpoint/2010/main" val="94708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structure</a:t>
            </a:r>
          </a:p>
        </p:txBody>
      </p:sp>
      <p:sp>
        <p:nvSpPr>
          <p:cNvPr id="3" name="Content Placeholder 2"/>
          <p:cNvSpPr>
            <a:spLocks noGrp="1"/>
          </p:cNvSpPr>
          <p:nvPr>
            <p:ph idx="1"/>
          </p:nvPr>
        </p:nvSpPr>
        <p:spPr>
          <a:xfrm>
            <a:off x="983673" y="2447508"/>
            <a:ext cx="4585854" cy="3409870"/>
          </a:xfrm>
        </p:spPr>
        <p:txBody>
          <a:bodyPr>
            <a:normAutofit/>
          </a:bodyPr>
          <a:lstStyle/>
          <a:p>
            <a:r>
              <a:rPr lang="en-US" sz="1700" dirty="0">
                <a:solidFill>
                  <a:srgbClr val="002060"/>
                </a:solidFill>
              </a:rPr>
              <a:t>Wine’s structure is comprised of:</a:t>
            </a:r>
          </a:p>
          <a:p>
            <a:pPr lvl="1"/>
            <a:r>
              <a:rPr lang="en-US" sz="1500" dirty="0">
                <a:solidFill>
                  <a:srgbClr val="FF0000"/>
                </a:solidFill>
              </a:rPr>
              <a:t>Tannins</a:t>
            </a:r>
          </a:p>
          <a:p>
            <a:pPr lvl="1"/>
            <a:r>
              <a:rPr lang="en-US" sz="1500" dirty="0">
                <a:solidFill>
                  <a:srgbClr val="FF0000"/>
                </a:solidFill>
              </a:rPr>
              <a:t>Acids</a:t>
            </a:r>
          </a:p>
          <a:p>
            <a:pPr lvl="1"/>
            <a:r>
              <a:rPr lang="en-US" sz="1500" dirty="0">
                <a:solidFill>
                  <a:srgbClr val="FF0000"/>
                </a:solidFill>
              </a:rPr>
              <a:t>Alcohol</a:t>
            </a:r>
          </a:p>
          <a:p>
            <a:r>
              <a:rPr lang="en-US" sz="1700" dirty="0">
                <a:solidFill>
                  <a:srgbClr val="002060"/>
                </a:solidFill>
              </a:rPr>
              <a:t>Tannin and acid levels will typically be consistent for any particular grape variety</a:t>
            </a:r>
          </a:p>
          <a:p>
            <a:r>
              <a:rPr lang="en-US" sz="1700" dirty="0">
                <a:solidFill>
                  <a:srgbClr val="002060"/>
                </a:solidFill>
              </a:rPr>
              <a:t>Grape varieties can also possess distinct tannin characteristics, e.g. fine-grained, rustic</a:t>
            </a:r>
          </a:p>
          <a:p>
            <a:r>
              <a:rPr lang="en-US" sz="1700" dirty="0">
                <a:solidFill>
                  <a:srgbClr val="002060"/>
                </a:solidFill>
              </a:rPr>
              <a:t>Tannins will indicate maturity, e.g., grippy tannins can indicate youthfulness</a:t>
            </a:r>
          </a:p>
        </p:txBody>
      </p:sp>
      <p:pic>
        <p:nvPicPr>
          <p:cNvPr id="5" name="Picture 4"/>
          <p:cNvPicPr>
            <a:picLocks noChangeAspect="1"/>
          </p:cNvPicPr>
          <p:nvPr/>
        </p:nvPicPr>
        <p:blipFill>
          <a:blip r:embed="rId3"/>
          <a:stretch>
            <a:fillRect/>
          </a:stretch>
        </p:blipFill>
        <p:spPr>
          <a:xfrm>
            <a:off x="5702034" y="2430089"/>
            <a:ext cx="2538078" cy="3173373"/>
          </a:xfrm>
          <a:prstGeom prst="rect">
            <a:avLst/>
          </a:prstGeom>
        </p:spPr>
      </p:pic>
      <p:sp>
        <p:nvSpPr>
          <p:cNvPr id="6" name="Rectangle 5"/>
          <p:cNvSpPr/>
          <p:nvPr/>
        </p:nvSpPr>
        <p:spPr>
          <a:xfrm>
            <a:off x="7124441" y="5603462"/>
            <a:ext cx="1414791" cy="253916"/>
          </a:xfrm>
          <a:prstGeom prst="rect">
            <a:avLst/>
          </a:prstGeom>
        </p:spPr>
        <p:txBody>
          <a:bodyPr wrap="square">
            <a:spAutoFit/>
          </a:bodyPr>
          <a:lstStyle/>
          <a:p>
            <a:r>
              <a:rPr lang="en-US" sz="1050" dirty="0"/>
              <a:t>© Kelleen Hubbs</a:t>
            </a:r>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07176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not structure</a:t>
            </a:r>
          </a:p>
        </p:txBody>
      </p:sp>
      <p:sp>
        <p:nvSpPr>
          <p:cNvPr id="3" name="Content Placeholder 2"/>
          <p:cNvSpPr>
            <a:spLocks noGrp="1"/>
          </p:cNvSpPr>
          <p:nvPr>
            <p:ph idx="1"/>
          </p:nvPr>
        </p:nvSpPr>
        <p:spPr>
          <a:xfrm>
            <a:off x="928255" y="2638045"/>
            <a:ext cx="7311857" cy="3101983"/>
          </a:xfrm>
        </p:spPr>
        <p:txBody>
          <a:bodyPr>
            <a:normAutofit/>
          </a:bodyPr>
          <a:lstStyle/>
          <a:p>
            <a:pPr marL="0" indent="0">
              <a:buNone/>
            </a:pPr>
            <a:r>
              <a:rPr lang="en-US" sz="1600" dirty="0">
                <a:solidFill>
                  <a:srgbClr val="002060"/>
                </a:solidFill>
              </a:rPr>
              <a:t>Wine’s flesh comes from the perception of:</a:t>
            </a:r>
          </a:p>
          <a:p>
            <a:r>
              <a:rPr lang="en-US" sz="1600" dirty="0">
                <a:solidFill>
                  <a:srgbClr val="FF0000"/>
                </a:solidFill>
              </a:rPr>
              <a:t>Fruit (flavors and aromas)</a:t>
            </a:r>
          </a:p>
          <a:p>
            <a:r>
              <a:rPr lang="en-US" sz="1600" dirty="0">
                <a:solidFill>
                  <a:srgbClr val="FF0000"/>
                </a:solidFill>
              </a:rPr>
              <a:t>Suppleness / Mellowness</a:t>
            </a:r>
          </a:p>
          <a:p>
            <a:r>
              <a:rPr lang="en-US" sz="1600" dirty="0">
                <a:solidFill>
                  <a:srgbClr val="FF0000"/>
                </a:solidFill>
              </a:rPr>
              <a:t>Body (alcohol, lees aging, etc.)</a:t>
            </a:r>
          </a:p>
        </p:txBody>
      </p:sp>
      <p:pic>
        <p:nvPicPr>
          <p:cNvPr id="4" name="Picture 3"/>
          <p:cNvPicPr>
            <a:picLocks noChangeAspect="1"/>
          </p:cNvPicPr>
          <p:nvPr/>
        </p:nvPicPr>
        <p:blipFill>
          <a:blip r:embed="rId3"/>
          <a:stretch>
            <a:fillRect/>
          </a:stretch>
        </p:blipFill>
        <p:spPr>
          <a:xfrm>
            <a:off x="5196649" y="3253121"/>
            <a:ext cx="2456879" cy="1807561"/>
          </a:xfrm>
          <a:prstGeom prst="rect">
            <a:avLst/>
          </a:prstGeom>
        </p:spPr>
      </p:pic>
      <p:sp>
        <p:nvSpPr>
          <p:cNvPr id="7" name="Rectangle 6"/>
          <p:cNvSpPr/>
          <p:nvPr/>
        </p:nvSpPr>
        <p:spPr>
          <a:xfrm>
            <a:off x="7124441" y="5603462"/>
            <a:ext cx="1414791" cy="253916"/>
          </a:xfrm>
          <a:prstGeom prst="rect">
            <a:avLst/>
          </a:prstGeom>
        </p:spPr>
        <p:txBody>
          <a:bodyPr wrap="square">
            <a:spAutoFit/>
          </a:bodyPr>
          <a:lstStyle/>
          <a:p>
            <a:r>
              <a:rPr lang="en-US" sz="1050" dirty="0"/>
              <a:t>© Kelleen Hubbs</a:t>
            </a:r>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72751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1C63-D581-405B-8A73-0CA260DB9F8D}"/>
              </a:ext>
            </a:extLst>
          </p:cNvPr>
          <p:cNvSpPr>
            <a:spLocks noGrp="1"/>
          </p:cNvSpPr>
          <p:nvPr>
            <p:ph type="title"/>
          </p:nvPr>
        </p:nvSpPr>
        <p:spPr/>
        <p:txBody>
          <a:bodyPr>
            <a:normAutofit/>
          </a:bodyPr>
          <a:lstStyle/>
          <a:p>
            <a:r>
              <a:rPr lang="en-US" dirty="0"/>
              <a:t>Bordeaux red varieties</a:t>
            </a:r>
          </a:p>
        </p:txBody>
      </p:sp>
      <p:sp>
        <p:nvSpPr>
          <p:cNvPr id="3" name="Content Placeholder 2">
            <a:extLst>
              <a:ext uri="{FF2B5EF4-FFF2-40B4-BE49-F238E27FC236}">
                <a16:creationId xmlns:a16="http://schemas.microsoft.com/office/drawing/2014/main" xmlns="" id="{6A5DDA42-CBC5-43B4-BFA1-7492060AE5A8}"/>
              </a:ext>
            </a:extLst>
          </p:cNvPr>
          <p:cNvSpPr>
            <a:spLocks noGrp="1"/>
          </p:cNvSpPr>
          <p:nvPr>
            <p:ph idx="1"/>
          </p:nvPr>
        </p:nvSpPr>
        <p:spPr>
          <a:xfrm>
            <a:off x="1080655" y="2369127"/>
            <a:ext cx="6858000" cy="3370901"/>
          </a:xfrm>
        </p:spPr>
        <p:txBody>
          <a:bodyPr/>
          <a:lstStyle/>
          <a:p>
            <a:r>
              <a:rPr lang="en-US" dirty="0"/>
              <a:t>The following slides contain descriptions of the main red wine varieties (excluding Carménère, which is rarely used)</a:t>
            </a:r>
          </a:p>
          <a:p>
            <a:r>
              <a:rPr lang="en-US" dirty="0"/>
              <a:t>The brief synopsis of how each variety behaves in the vineyard explains the structural characteristics (e.g. thick skins create higher level tannins), and can also provide clues for vintage analysis</a:t>
            </a:r>
          </a:p>
          <a:p>
            <a:r>
              <a:rPr lang="en-US" dirty="0"/>
              <a:t>Tannin and acid characteristics should be the primary focus</a:t>
            </a:r>
          </a:p>
          <a:p>
            <a:r>
              <a:rPr lang="en-US" dirty="0"/>
              <a:t>Common aroma / flavor characteristics may confirm conclusions based on structure as to the grape varieties</a:t>
            </a:r>
          </a:p>
        </p:txBody>
      </p:sp>
      <p:sp>
        <p:nvSpPr>
          <p:cNvPr id="4" name="Slide Number Placeholder 3">
            <a:extLst>
              <a:ext uri="{FF2B5EF4-FFF2-40B4-BE49-F238E27FC236}">
                <a16:creationId xmlns:a16="http://schemas.microsoft.com/office/drawing/2014/main" xmlns="" id="{5C480B0F-8F96-4DD4-8A9C-2F3A30135EA6}"/>
              </a:ext>
            </a:extLst>
          </p:cNvPr>
          <p:cNvSpPr>
            <a:spLocks noGrp="1"/>
          </p:cNvSpPr>
          <p:nvPr>
            <p:ph type="sldNum" sz="quarter" idx="12"/>
          </p:nvPr>
        </p:nvSpPr>
        <p:spPr/>
        <p:txBody>
          <a:bodyPr/>
          <a:lstStyle/>
          <a:p>
            <a:fld id="{6072DBEA-AE0B-644E-8735-53E4516D9842}" type="slidenum">
              <a:rPr lang="en-US" smtClean="0"/>
              <a:t>19</a:t>
            </a:fld>
            <a:endParaRPr lang="en-US" dirty="0"/>
          </a:p>
        </p:txBody>
      </p:sp>
      <p:sp>
        <p:nvSpPr>
          <p:cNvPr id="5" name="Rectangle 4">
            <a:extLst>
              <a:ext uri="{FF2B5EF4-FFF2-40B4-BE49-F238E27FC236}">
                <a16:creationId xmlns:a16="http://schemas.microsoft.com/office/drawing/2014/main" xmlns="" id="{F2377524-6982-4971-95A2-7904DA364BC7}"/>
              </a:ext>
            </a:extLst>
          </p:cNvPr>
          <p:cNvSpPr/>
          <p:nvPr/>
        </p:nvSpPr>
        <p:spPr>
          <a:xfrm>
            <a:off x="7008201" y="564561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192904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18" y="479783"/>
            <a:ext cx="5937755" cy="1188720"/>
          </a:xfrm>
        </p:spPr>
        <p:txBody>
          <a:bodyPr/>
          <a:lstStyle/>
          <a:p>
            <a:r>
              <a:rPr lang="en-US" dirty="0"/>
              <a:t>Why host a Virtual Tasting?</a:t>
            </a:r>
          </a:p>
        </p:txBody>
      </p:sp>
      <p:sp>
        <p:nvSpPr>
          <p:cNvPr id="3" name="Content Placeholder 2"/>
          <p:cNvSpPr>
            <a:spLocks noGrp="1"/>
          </p:cNvSpPr>
          <p:nvPr>
            <p:ph idx="1"/>
          </p:nvPr>
        </p:nvSpPr>
        <p:spPr>
          <a:xfrm>
            <a:off x="1456568" y="1842655"/>
            <a:ext cx="6097082" cy="4294909"/>
          </a:xfrm>
        </p:spPr>
        <p:txBody>
          <a:bodyPr>
            <a:noAutofit/>
          </a:bodyPr>
          <a:lstStyle/>
          <a:p>
            <a:r>
              <a:rPr lang="en-US" dirty="0"/>
              <a:t>COVID-19 does not have to constrain our Bordeaux education and camaraderie.</a:t>
            </a:r>
          </a:p>
          <a:p>
            <a:r>
              <a:rPr lang="en-US" dirty="0"/>
              <a:t>The components of an effective Bordeaux tasting are:</a:t>
            </a:r>
          </a:p>
          <a:p>
            <a:pPr lvl="1"/>
            <a:r>
              <a:rPr lang="en-US" sz="1800" dirty="0"/>
              <a:t>People</a:t>
            </a:r>
          </a:p>
          <a:p>
            <a:pPr lvl="1"/>
            <a:r>
              <a:rPr lang="en-US" sz="1800" dirty="0"/>
              <a:t>Bordeaux Wine</a:t>
            </a:r>
          </a:p>
          <a:p>
            <a:pPr lvl="1"/>
            <a:r>
              <a:rPr lang="en-US" sz="1800" dirty="0"/>
              <a:t>A challenge  (name the year, name the Commune…)</a:t>
            </a:r>
          </a:p>
          <a:p>
            <a:pPr lvl="1"/>
            <a:r>
              <a:rPr lang="en-US" sz="1800" dirty="0"/>
              <a:t>A forum to gather (ZOOM for now)</a:t>
            </a:r>
          </a:p>
          <a:p>
            <a:r>
              <a:rPr lang="en-US" dirty="0"/>
              <a:t>The objectives are:</a:t>
            </a:r>
          </a:p>
          <a:p>
            <a:pPr lvl="1"/>
            <a:r>
              <a:rPr lang="en-US" sz="1800" dirty="0"/>
              <a:t>To hone our tasting skills</a:t>
            </a:r>
          </a:p>
          <a:p>
            <a:pPr lvl="1"/>
            <a:r>
              <a:rPr lang="en-US" sz="1800" dirty="0"/>
              <a:t>To taste some fine Bordeaux</a:t>
            </a:r>
          </a:p>
          <a:p>
            <a:pPr lvl="1"/>
            <a:r>
              <a:rPr lang="en-US" sz="1800" dirty="0"/>
              <a:t>To build friendships</a:t>
            </a:r>
          </a:p>
        </p:txBody>
      </p:sp>
      <p:sp>
        <p:nvSpPr>
          <p:cNvPr id="4" name="Slide Number Placeholder 3">
            <a:extLst>
              <a:ext uri="{FF2B5EF4-FFF2-40B4-BE49-F238E27FC236}">
                <a16:creationId xmlns:a16="http://schemas.microsoft.com/office/drawing/2014/main" xmlns="" id="{F07AD497-1CF1-4252-96F3-E724367E8118}"/>
              </a:ext>
            </a:extLst>
          </p:cNvPr>
          <p:cNvSpPr>
            <a:spLocks noGrp="1"/>
          </p:cNvSpPr>
          <p:nvPr>
            <p:ph type="sldNum" sz="quarter" idx="12"/>
          </p:nvPr>
        </p:nvSpPr>
        <p:spPr/>
        <p:txBody>
          <a:bodyPr/>
          <a:lstStyle/>
          <a:p>
            <a:fld id="{6072DBEA-AE0B-644E-8735-53E4516D9842}" type="slidenum">
              <a:rPr lang="en-US" smtClean="0"/>
              <a:t>2</a:t>
            </a:fld>
            <a:endParaRPr lang="en-US" dirty="0"/>
          </a:p>
        </p:txBody>
      </p:sp>
    </p:spTree>
    <p:extLst>
      <p:ext uri="{BB962C8B-B14F-4D97-AF65-F5344CB8AC3E}">
        <p14:creationId xmlns:p14="http://schemas.microsoft.com/office/powerpoint/2010/main" val="38085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Cabernet sauvignon</a:t>
            </a:r>
          </a:p>
        </p:txBody>
      </p:sp>
      <p:sp>
        <p:nvSpPr>
          <p:cNvPr id="3" name="Content Placeholder 2"/>
          <p:cNvSpPr>
            <a:spLocks noGrp="1"/>
          </p:cNvSpPr>
          <p:nvPr>
            <p:ph sz="half" idx="1"/>
          </p:nvPr>
        </p:nvSpPr>
        <p:spPr/>
        <p:txBody>
          <a:bodyPr>
            <a:normAutofit fontScale="77500" lnSpcReduction="20000"/>
          </a:bodyPr>
          <a:lstStyle/>
          <a:p>
            <a:r>
              <a:rPr lang="en-US" dirty="0">
                <a:solidFill>
                  <a:srgbClr val="002060"/>
                </a:solidFill>
              </a:rPr>
              <a:t>Small blue/black berries</a:t>
            </a:r>
          </a:p>
          <a:p>
            <a:r>
              <a:rPr lang="en-US" dirty="0">
                <a:solidFill>
                  <a:srgbClr val="002060"/>
                </a:solidFill>
              </a:rPr>
              <a:t>Thick skin</a:t>
            </a:r>
          </a:p>
          <a:p>
            <a:r>
              <a:rPr lang="en-US" dirty="0">
                <a:solidFill>
                  <a:srgbClr val="002060"/>
                </a:solidFill>
              </a:rPr>
              <a:t>Large seeds</a:t>
            </a:r>
          </a:p>
          <a:p>
            <a:r>
              <a:rPr lang="en-US" dirty="0">
                <a:solidFill>
                  <a:srgbClr val="002060"/>
                </a:solidFill>
              </a:rPr>
              <a:t>Loose bunches</a:t>
            </a:r>
          </a:p>
          <a:p>
            <a:r>
              <a:rPr lang="en-US" dirty="0">
                <a:solidFill>
                  <a:srgbClr val="002060"/>
                </a:solidFill>
              </a:rPr>
              <a:t>Tough hardwood stocks</a:t>
            </a:r>
          </a:p>
          <a:p>
            <a:r>
              <a:rPr lang="en-US" dirty="0">
                <a:solidFill>
                  <a:srgbClr val="002060"/>
                </a:solidFill>
              </a:rPr>
              <a:t>Susceptible to oidium, but generally resistant to rot, pests, diseases and cold</a:t>
            </a:r>
          </a:p>
          <a:p>
            <a:endParaRPr lang="en-US" dirty="0">
              <a:solidFill>
                <a:srgbClr val="002060"/>
              </a:solidFill>
            </a:endParaRPr>
          </a:p>
          <a:p>
            <a:r>
              <a:rPr lang="en-US" dirty="0">
                <a:solidFill>
                  <a:srgbClr val="002060"/>
                </a:solidFill>
              </a:rPr>
              <a:t>Buds late</a:t>
            </a:r>
          </a:p>
          <a:p>
            <a:r>
              <a:rPr lang="en-US" dirty="0">
                <a:solidFill>
                  <a:srgbClr val="002060"/>
                </a:solidFill>
              </a:rPr>
              <a:t>Ripens late</a:t>
            </a:r>
          </a:p>
          <a:p>
            <a:endParaRPr lang="en-US" dirty="0"/>
          </a:p>
        </p:txBody>
      </p:sp>
      <p:sp>
        <p:nvSpPr>
          <p:cNvPr id="5" name="Slide Number Placeholder 4"/>
          <p:cNvSpPr>
            <a:spLocks noGrp="1"/>
          </p:cNvSpPr>
          <p:nvPr>
            <p:ph type="sldNum" sz="quarter" idx="12"/>
          </p:nvPr>
        </p:nvSpPr>
        <p:spPr/>
        <p:txBody>
          <a:bodyPr/>
          <a:lstStyle/>
          <a:p>
            <a:r>
              <a:rPr lang="en-US" dirty="0"/>
              <a:t>20</a:t>
            </a:r>
          </a:p>
        </p:txBody>
      </p:sp>
      <p:pic>
        <p:nvPicPr>
          <p:cNvPr id="8" name="Image 4" descr="04.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577"/>
          <a:stretch/>
        </p:blipFill>
        <p:spPr bwMode="auto">
          <a:xfrm>
            <a:off x="5531026" y="2502694"/>
            <a:ext cx="2050301" cy="298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9577143D-65E5-4906-88BB-E55DB720F8A0}"/>
              </a:ext>
            </a:extLst>
          </p:cNvPr>
          <p:cNvSpPr/>
          <p:nvPr/>
        </p:nvSpPr>
        <p:spPr>
          <a:xfrm>
            <a:off x="7099761" y="568460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277488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Cabernet Sauvignon</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a:xfrm>
            <a:off x="8240112" y="6217920"/>
            <a:ext cx="365760" cy="365760"/>
          </a:xfrm>
        </p:spPr>
        <p:txBody>
          <a:bodyPr/>
          <a:lstStyle/>
          <a:p>
            <a:r>
              <a:rPr lang="en-US" dirty="0"/>
              <a:t>21</a:t>
            </a:r>
          </a:p>
        </p:txBody>
      </p:sp>
      <p:sp>
        <p:nvSpPr>
          <p:cNvPr id="6" name="Content Placeholder 3"/>
          <p:cNvSpPr txBox="1">
            <a:spLocks/>
          </p:cNvSpPr>
          <p:nvPr/>
        </p:nvSpPr>
        <p:spPr>
          <a:xfrm>
            <a:off x="1606045" y="2503170"/>
            <a:ext cx="6733283" cy="298323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Palate:</a:t>
            </a:r>
          </a:p>
          <a:p>
            <a:r>
              <a:rPr lang="en-US" sz="1500" dirty="0">
                <a:solidFill>
                  <a:schemeClr val="accent3"/>
                </a:solidFill>
              </a:rPr>
              <a:t>Medium to high tannins</a:t>
            </a:r>
          </a:p>
          <a:p>
            <a:r>
              <a:rPr lang="en-US" sz="1500" dirty="0">
                <a:solidFill>
                  <a:schemeClr val="accent3"/>
                </a:solidFill>
              </a:rPr>
              <a:t>Tannins</a:t>
            </a:r>
          </a:p>
          <a:p>
            <a:pPr lvl="1"/>
            <a:r>
              <a:rPr lang="en-US" sz="1500" dirty="0">
                <a:solidFill>
                  <a:schemeClr val="accent3"/>
                </a:solidFill>
              </a:rPr>
              <a:t>Grainy, but fine and tightly-knit (“sleek”)</a:t>
            </a:r>
          </a:p>
          <a:p>
            <a:pPr lvl="1"/>
            <a:r>
              <a:rPr lang="en-US" sz="1500" dirty="0">
                <a:solidFill>
                  <a:schemeClr val="accent3"/>
                </a:solidFill>
              </a:rPr>
              <a:t>Felt on the gums and sides of mouth</a:t>
            </a:r>
          </a:p>
          <a:p>
            <a:pPr lvl="1"/>
            <a:r>
              <a:rPr lang="en-US" sz="1500" dirty="0">
                <a:solidFill>
                  <a:schemeClr val="accent3"/>
                </a:solidFill>
              </a:rPr>
              <a:t>Linear “like an arrow” or “horseshoe” moving toward the back palate</a:t>
            </a:r>
          </a:p>
          <a:p>
            <a:pPr lvl="1"/>
            <a:r>
              <a:rPr lang="en-US" sz="1500" dirty="0">
                <a:solidFill>
                  <a:schemeClr val="accent3"/>
                </a:solidFill>
              </a:rPr>
              <a:t>Woody, stalky, green if not fully ripe</a:t>
            </a:r>
          </a:p>
          <a:p>
            <a:r>
              <a:rPr lang="en-US" sz="1500" dirty="0">
                <a:solidFill>
                  <a:schemeClr val="accent3"/>
                </a:solidFill>
              </a:rPr>
              <a:t>Medium to high acidity</a:t>
            </a:r>
          </a:p>
          <a:p>
            <a:r>
              <a:rPr lang="en-US" sz="1500" dirty="0">
                <a:solidFill>
                  <a:schemeClr val="accent3"/>
                </a:solidFill>
              </a:rPr>
              <a:t>Medium to high alcohol </a:t>
            </a:r>
          </a:p>
          <a:p>
            <a:pPr marL="0" indent="0">
              <a:buNone/>
            </a:pPr>
            <a:endParaRPr lang="en-US" sz="1500" dirty="0"/>
          </a:p>
        </p:txBody>
      </p:sp>
      <p:pic>
        <p:nvPicPr>
          <p:cNvPr id="5122" name="Picture 2" descr="Free Pic Of Arrow, Download Free Clip Art, Free Clip Art on ...">
            <a:extLst>
              <a:ext uri="{FF2B5EF4-FFF2-40B4-BE49-F238E27FC236}">
                <a16:creationId xmlns:a16="http://schemas.microsoft.com/office/drawing/2014/main" xmlns="" id="{C08680FC-BD6C-4D37-B24A-A368B5A3D0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3510" y="4637425"/>
            <a:ext cx="1414791" cy="10929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What is the Horseshoe Meaning in Jewelry? – Jewelry Guide">
            <a:extLst>
              <a:ext uri="{FF2B5EF4-FFF2-40B4-BE49-F238E27FC236}">
                <a16:creationId xmlns:a16="http://schemas.microsoft.com/office/drawing/2014/main" xmlns="" id="{2D887F12-5978-4952-8599-277FAD04D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003" y="2503170"/>
            <a:ext cx="1242959" cy="123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3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Cabernet sauvignon</a:t>
            </a:r>
          </a:p>
        </p:txBody>
      </p:sp>
      <p:graphicFrame>
        <p:nvGraphicFramePr>
          <p:cNvPr id="4" name="Content Placeholder 3">
            <a:extLst>
              <a:ext uri="{FF2B5EF4-FFF2-40B4-BE49-F238E27FC236}">
                <a16:creationId xmlns:a16="http://schemas.microsoft.com/office/drawing/2014/main" xmlns="" id="{14B74B65-6A35-4D0E-B6DF-742BB4587C7C}"/>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22</a:t>
            </a:r>
          </a:p>
        </p:txBody>
      </p:sp>
      <p:sp>
        <p:nvSpPr>
          <p:cNvPr id="6" name="Rectangle 5">
            <a:extLst>
              <a:ext uri="{FF2B5EF4-FFF2-40B4-BE49-F238E27FC236}">
                <a16:creationId xmlns:a16="http://schemas.microsoft.com/office/drawing/2014/main" xmlns="" id="{40553385-A015-4DF6-96F5-F5FB10A673E3}"/>
              </a:ext>
            </a:extLst>
          </p:cNvPr>
          <p:cNvSpPr/>
          <p:nvPr/>
        </p:nvSpPr>
        <p:spPr>
          <a:xfrm>
            <a:off x="7008201" y="585737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426560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merlot</a:t>
            </a:r>
          </a:p>
        </p:txBody>
      </p:sp>
      <p:sp>
        <p:nvSpPr>
          <p:cNvPr id="3" name="Content Placeholder 2"/>
          <p:cNvSpPr>
            <a:spLocks noGrp="1"/>
          </p:cNvSpPr>
          <p:nvPr>
            <p:ph sz="half" idx="1"/>
          </p:nvPr>
        </p:nvSpPr>
        <p:spPr/>
        <p:txBody>
          <a:bodyPr>
            <a:normAutofit fontScale="85000" lnSpcReduction="10000"/>
          </a:bodyPr>
          <a:lstStyle/>
          <a:p>
            <a:r>
              <a:rPr lang="en-US" dirty="0">
                <a:solidFill>
                  <a:srgbClr val="002060"/>
                </a:solidFill>
              </a:rPr>
              <a:t>Large, dark berries</a:t>
            </a:r>
          </a:p>
          <a:p>
            <a:r>
              <a:rPr lang="en-US" dirty="0">
                <a:solidFill>
                  <a:srgbClr val="002060"/>
                </a:solidFill>
              </a:rPr>
              <a:t>Thin skins (low tannin, high sugar)</a:t>
            </a:r>
          </a:p>
          <a:p>
            <a:endParaRPr lang="en-US" dirty="0">
              <a:solidFill>
                <a:srgbClr val="002060"/>
              </a:solidFill>
            </a:endParaRPr>
          </a:p>
          <a:p>
            <a:r>
              <a:rPr lang="en-US" dirty="0">
                <a:solidFill>
                  <a:srgbClr val="002060"/>
                </a:solidFill>
              </a:rPr>
              <a:t>Early budding, flowering </a:t>
            </a:r>
          </a:p>
          <a:p>
            <a:r>
              <a:rPr lang="en-US" dirty="0">
                <a:solidFill>
                  <a:srgbClr val="002060"/>
                </a:solidFill>
              </a:rPr>
              <a:t>Early ripening</a:t>
            </a:r>
          </a:p>
          <a:p>
            <a:endParaRPr lang="en-US" dirty="0">
              <a:solidFill>
                <a:srgbClr val="002060"/>
              </a:solidFill>
            </a:endParaRPr>
          </a:p>
          <a:p>
            <a:r>
              <a:rPr lang="en-US" dirty="0">
                <a:solidFill>
                  <a:srgbClr val="002060"/>
                </a:solidFill>
              </a:rPr>
              <a:t>Vine tolerates cooler, wetter soils </a:t>
            </a:r>
          </a:p>
          <a:p>
            <a:r>
              <a:rPr lang="en-US" dirty="0">
                <a:solidFill>
                  <a:srgbClr val="002060"/>
                </a:solidFill>
              </a:rPr>
              <a:t>Also does well in dry, well-drained soil</a:t>
            </a:r>
          </a:p>
          <a:p>
            <a:endParaRPr lang="en-US" dirty="0"/>
          </a:p>
        </p:txBody>
      </p:sp>
      <p:sp>
        <p:nvSpPr>
          <p:cNvPr id="5" name="Slide Number Placeholder 4"/>
          <p:cNvSpPr>
            <a:spLocks noGrp="1"/>
          </p:cNvSpPr>
          <p:nvPr>
            <p:ph type="sldNum" sz="quarter" idx="12"/>
          </p:nvPr>
        </p:nvSpPr>
        <p:spPr/>
        <p:txBody>
          <a:bodyPr/>
          <a:lstStyle/>
          <a:p>
            <a:r>
              <a:rPr lang="en-US" dirty="0"/>
              <a:t>23</a:t>
            </a:r>
          </a:p>
        </p:txBody>
      </p:sp>
      <p:pic>
        <p:nvPicPr>
          <p:cNvPr id="6" name="Image 15" descr="04.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87110" y="2578132"/>
            <a:ext cx="2236382" cy="298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925443D2-11E0-4008-8E2F-B5F3C680216E}"/>
              </a:ext>
            </a:extLst>
          </p:cNvPr>
          <p:cNvSpPr/>
          <p:nvPr/>
        </p:nvSpPr>
        <p:spPr>
          <a:xfrm>
            <a:off x="6836404" y="5743157"/>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79636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merlot</a:t>
            </a:r>
          </a:p>
        </p:txBody>
      </p:sp>
      <p:sp>
        <p:nvSpPr>
          <p:cNvPr id="4" name="Content Placeholder 3"/>
          <p:cNvSpPr>
            <a:spLocks noGrp="1"/>
          </p:cNvSpPr>
          <p:nvPr>
            <p:ph sz="half" idx="2"/>
          </p:nvPr>
        </p:nvSpPr>
        <p:spPr>
          <a:xfrm>
            <a:off x="928255" y="2382982"/>
            <a:ext cx="7311857" cy="3616036"/>
          </a:xfrm>
        </p:spPr>
        <p:txBody>
          <a:bodyPr>
            <a:normAutofit fontScale="70000" lnSpcReduction="20000"/>
          </a:bodyPr>
          <a:lstStyle/>
          <a:p>
            <a:pPr marL="0" indent="0">
              <a:buNone/>
            </a:pPr>
            <a:r>
              <a:rPr lang="en-US" sz="2100" b="1" dirty="0">
                <a:solidFill>
                  <a:schemeClr val="accent6">
                    <a:lumMod val="75000"/>
                  </a:schemeClr>
                </a:solidFill>
              </a:rPr>
              <a:t>Palate:</a:t>
            </a:r>
          </a:p>
          <a:p>
            <a:r>
              <a:rPr lang="en-US" sz="2100" dirty="0">
                <a:solidFill>
                  <a:schemeClr val="accent3"/>
                </a:solidFill>
              </a:rPr>
              <a:t>Medium tannin (typically lower than Cabernet Sauvignon high quality versions can have high tannins)</a:t>
            </a:r>
          </a:p>
          <a:p>
            <a:r>
              <a:rPr lang="en-US" sz="2100" dirty="0">
                <a:solidFill>
                  <a:schemeClr val="accent3"/>
                </a:solidFill>
              </a:rPr>
              <a:t>Tannins</a:t>
            </a:r>
          </a:p>
          <a:p>
            <a:pPr lvl="1"/>
            <a:r>
              <a:rPr lang="en-US" sz="2100" dirty="0">
                <a:solidFill>
                  <a:schemeClr val="accent3"/>
                </a:solidFill>
              </a:rPr>
              <a:t>Firm, fine-grained</a:t>
            </a:r>
          </a:p>
          <a:p>
            <a:pPr lvl="1"/>
            <a:r>
              <a:rPr lang="en-US" sz="2100" dirty="0">
                <a:solidFill>
                  <a:schemeClr val="accent3"/>
                </a:solidFill>
              </a:rPr>
              <a:t>Well-integrated with the fruit (less pronounced than in Cab. Sauv.)</a:t>
            </a:r>
          </a:p>
          <a:p>
            <a:pPr lvl="1"/>
            <a:r>
              <a:rPr lang="en-US" sz="2100" dirty="0">
                <a:solidFill>
                  <a:schemeClr val="accent3"/>
                </a:solidFill>
              </a:rPr>
              <a:t>Felt on the gums on all sides of the mouth (“square” or lingering)</a:t>
            </a:r>
          </a:p>
          <a:p>
            <a:pPr lvl="1"/>
            <a:r>
              <a:rPr lang="en-US" sz="2100" dirty="0">
                <a:solidFill>
                  <a:schemeClr val="accent3"/>
                </a:solidFill>
              </a:rPr>
              <a:t>Can feel “sticky” or “clayey”</a:t>
            </a:r>
          </a:p>
          <a:p>
            <a:pPr lvl="1"/>
            <a:r>
              <a:rPr lang="en-US" sz="2100" dirty="0">
                <a:solidFill>
                  <a:schemeClr val="accent3"/>
                </a:solidFill>
              </a:rPr>
              <a:t>Occasionally stalky </a:t>
            </a:r>
          </a:p>
          <a:p>
            <a:r>
              <a:rPr lang="en-US" sz="2100" dirty="0">
                <a:solidFill>
                  <a:schemeClr val="accent3"/>
                </a:solidFill>
              </a:rPr>
              <a:t>Low to Medium acidity (lower than Cabernet Sauvignon)</a:t>
            </a:r>
          </a:p>
          <a:p>
            <a:r>
              <a:rPr lang="en-US" sz="2100" dirty="0">
                <a:solidFill>
                  <a:schemeClr val="accent3"/>
                </a:solidFill>
              </a:rPr>
              <a:t>Medium to high alcohol</a:t>
            </a:r>
          </a:p>
          <a:p>
            <a:r>
              <a:rPr lang="en-US" sz="2100" dirty="0">
                <a:solidFill>
                  <a:schemeClr val="accent3"/>
                </a:solidFill>
              </a:rPr>
              <a:t>Ripe fruit fills the mid-palate (vs. horseshoe sensation of Cab. Sauv.)</a:t>
            </a:r>
          </a:p>
          <a:p>
            <a:endParaRPr lang="en-US" dirty="0">
              <a:solidFill>
                <a:schemeClr val="accent1"/>
              </a:solidFill>
            </a:endParaRP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t>24</a:t>
            </a:r>
          </a:p>
        </p:txBody>
      </p:sp>
      <p:sp>
        <p:nvSpPr>
          <p:cNvPr id="8" name="Rectangle 7">
            <a:extLst>
              <a:ext uri="{FF2B5EF4-FFF2-40B4-BE49-F238E27FC236}">
                <a16:creationId xmlns:a16="http://schemas.microsoft.com/office/drawing/2014/main" xmlns="" id="{C73D9263-44E4-4BF9-BD67-7E49E5860FF3}"/>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294427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merlot</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25</a:t>
            </a:r>
          </a:p>
        </p:txBody>
      </p:sp>
      <p:graphicFrame>
        <p:nvGraphicFramePr>
          <p:cNvPr id="7" name="Content Placeholder 3">
            <a:extLst>
              <a:ext uri="{FF2B5EF4-FFF2-40B4-BE49-F238E27FC236}">
                <a16:creationId xmlns:a16="http://schemas.microsoft.com/office/drawing/2014/main" xmlns="" id="{0498C948-6BF4-4C3D-8CA2-23FCBD70E925}"/>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0A10EA91-C2A3-43F7-A023-045FD06E7653}"/>
              </a:ext>
            </a:extLst>
          </p:cNvPr>
          <p:cNvSpPr/>
          <p:nvPr/>
        </p:nvSpPr>
        <p:spPr>
          <a:xfrm>
            <a:off x="7008201" y="5885679"/>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40943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Cabernet franc</a:t>
            </a:r>
          </a:p>
        </p:txBody>
      </p:sp>
      <p:sp>
        <p:nvSpPr>
          <p:cNvPr id="3" name="Content Placeholder 2"/>
          <p:cNvSpPr>
            <a:spLocks noGrp="1"/>
          </p:cNvSpPr>
          <p:nvPr>
            <p:ph sz="half" idx="1"/>
          </p:nvPr>
        </p:nvSpPr>
        <p:spPr/>
        <p:txBody>
          <a:bodyPr>
            <a:normAutofit fontScale="92500" lnSpcReduction="10000"/>
          </a:bodyPr>
          <a:lstStyle/>
          <a:p>
            <a:r>
              <a:rPr lang="en-US" dirty="0">
                <a:solidFill>
                  <a:srgbClr val="002060"/>
                </a:solidFill>
              </a:rPr>
              <a:t>Large berries</a:t>
            </a:r>
          </a:p>
          <a:p>
            <a:r>
              <a:rPr lang="en-US" dirty="0">
                <a:solidFill>
                  <a:srgbClr val="002060"/>
                </a:solidFill>
              </a:rPr>
              <a:t>Fairly loose bunches</a:t>
            </a:r>
          </a:p>
          <a:p>
            <a:r>
              <a:rPr lang="en-US" dirty="0">
                <a:solidFill>
                  <a:srgbClr val="002060"/>
                </a:solidFill>
              </a:rPr>
              <a:t>Generally hardy</a:t>
            </a:r>
          </a:p>
          <a:p>
            <a:endParaRPr lang="en-US" dirty="0">
              <a:solidFill>
                <a:srgbClr val="002060"/>
              </a:solidFill>
            </a:endParaRPr>
          </a:p>
          <a:p>
            <a:r>
              <a:rPr lang="en-US" dirty="0">
                <a:solidFill>
                  <a:srgbClr val="002060"/>
                </a:solidFill>
              </a:rPr>
              <a:t>Buds early</a:t>
            </a:r>
          </a:p>
          <a:p>
            <a:r>
              <a:rPr lang="en-US" dirty="0">
                <a:solidFill>
                  <a:srgbClr val="002060"/>
                </a:solidFill>
              </a:rPr>
              <a:t>Ripens early</a:t>
            </a:r>
          </a:p>
          <a:p>
            <a:endParaRPr lang="en-US" dirty="0">
              <a:solidFill>
                <a:srgbClr val="002060"/>
              </a:solidFill>
            </a:endParaRPr>
          </a:p>
          <a:p>
            <a:r>
              <a:rPr lang="en-US" dirty="0">
                <a:solidFill>
                  <a:srgbClr val="002060"/>
                </a:solidFill>
              </a:rPr>
              <a:t>Tolerates cool climate and cool, wet soils</a:t>
            </a:r>
          </a:p>
          <a:p>
            <a:endParaRPr lang="en-US" dirty="0">
              <a:solidFill>
                <a:srgbClr val="002060"/>
              </a:solidFill>
            </a:endParaRPr>
          </a:p>
        </p:txBody>
      </p:sp>
      <p:sp>
        <p:nvSpPr>
          <p:cNvPr id="5" name="Slide Number Placeholder 4"/>
          <p:cNvSpPr>
            <a:spLocks noGrp="1"/>
          </p:cNvSpPr>
          <p:nvPr>
            <p:ph type="sldNum" sz="quarter" idx="12"/>
          </p:nvPr>
        </p:nvSpPr>
        <p:spPr/>
        <p:txBody>
          <a:bodyPr/>
          <a:lstStyle/>
          <a:p>
            <a:r>
              <a:rPr lang="en-US" dirty="0"/>
              <a:t>26</a:t>
            </a:r>
          </a:p>
        </p:txBody>
      </p:sp>
      <p:pic>
        <p:nvPicPr>
          <p:cNvPr id="6" name="Image 15" descr="04.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8105" y="2705100"/>
            <a:ext cx="3436144"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B8D7AF71-F38B-4E7E-913B-393695239B31}"/>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34578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Cabernet Franc</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27</a:t>
            </a:r>
          </a:p>
        </p:txBody>
      </p:sp>
      <p:sp>
        <p:nvSpPr>
          <p:cNvPr id="6" name="Content Placeholder 3"/>
          <p:cNvSpPr txBox="1">
            <a:spLocks/>
          </p:cNvSpPr>
          <p:nvPr/>
        </p:nvSpPr>
        <p:spPr>
          <a:xfrm>
            <a:off x="1606045" y="2503170"/>
            <a:ext cx="5937755" cy="298323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Palate:</a:t>
            </a:r>
          </a:p>
          <a:p>
            <a:r>
              <a:rPr lang="en-US" sz="1500" dirty="0">
                <a:solidFill>
                  <a:schemeClr val="accent3"/>
                </a:solidFill>
              </a:rPr>
              <a:t>Medium tannins</a:t>
            </a:r>
          </a:p>
          <a:p>
            <a:r>
              <a:rPr lang="en-US" sz="1500" dirty="0">
                <a:solidFill>
                  <a:schemeClr val="accent3"/>
                </a:solidFill>
              </a:rPr>
              <a:t>Tannins</a:t>
            </a:r>
          </a:p>
          <a:p>
            <a:pPr lvl="1"/>
            <a:r>
              <a:rPr lang="en-US" sz="1500" dirty="0">
                <a:solidFill>
                  <a:schemeClr val="accent3"/>
                </a:solidFill>
              </a:rPr>
              <a:t>Grainy </a:t>
            </a:r>
          </a:p>
          <a:p>
            <a:pPr lvl="1"/>
            <a:r>
              <a:rPr lang="en-US" sz="1500" dirty="0">
                <a:solidFill>
                  <a:schemeClr val="accent3"/>
                </a:solidFill>
              </a:rPr>
              <a:t>Felt on the gums</a:t>
            </a:r>
          </a:p>
          <a:p>
            <a:pPr lvl="1"/>
            <a:r>
              <a:rPr lang="en-US" sz="1500" dirty="0">
                <a:solidFill>
                  <a:schemeClr val="accent3"/>
                </a:solidFill>
              </a:rPr>
              <a:t>Stalky</a:t>
            </a:r>
          </a:p>
          <a:p>
            <a:r>
              <a:rPr lang="en-US" sz="1500" dirty="0">
                <a:solidFill>
                  <a:schemeClr val="accent3"/>
                </a:solidFill>
              </a:rPr>
              <a:t>Medium to high acidity</a:t>
            </a:r>
          </a:p>
          <a:p>
            <a:r>
              <a:rPr lang="en-US" sz="1500" dirty="0">
                <a:solidFill>
                  <a:schemeClr val="accent3"/>
                </a:solidFill>
              </a:rPr>
              <a:t>Medium to high alcohol </a:t>
            </a:r>
          </a:p>
          <a:p>
            <a:pPr marL="0" indent="0">
              <a:buNone/>
            </a:pPr>
            <a:endParaRPr lang="en-US" sz="1500" dirty="0"/>
          </a:p>
        </p:txBody>
      </p:sp>
    </p:spTree>
    <p:extLst>
      <p:ext uri="{BB962C8B-B14F-4D97-AF65-F5344CB8AC3E}">
        <p14:creationId xmlns:p14="http://schemas.microsoft.com/office/powerpoint/2010/main" val="2869946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Cabernet franc</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28</a:t>
            </a:r>
          </a:p>
        </p:txBody>
      </p:sp>
      <p:graphicFrame>
        <p:nvGraphicFramePr>
          <p:cNvPr id="7" name="Content Placeholder 3">
            <a:extLst>
              <a:ext uri="{FF2B5EF4-FFF2-40B4-BE49-F238E27FC236}">
                <a16:creationId xmlns:a16="http://schemas.microsoft.com/office/drawing/2014/main" xmlns="" id="{5E2AADFF-60A6-45DE-807D-B4B4B42B140C}"/>
              </a:ext>
            </a:extLst>
          </p:cNvPr>
          <p:cNvGraphicFramePr>
            <a:graphicFrameLocks noGrp="1"/>
          </p:cNvGraphicFramePr>
          <p:nvPr>
            <p:ph idx="1"/>
            <p:extLst>
              <p:ext uri="{D42A27DB-BD31-4B8C-83A1-F6EECF244321}">
                <p14:modId xmlns:p14="http://schemas.microsoft.com/office/powerpoint/2010/main" val="2923632387"/>
              </p:ext>
            </p:extLst>
          </p:nvPr>
        </p:nvGraphicFramePr>
        <p:xfrm>
          <a:off x="1603375" y="2458316"/>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3A337C7D-9E6C-4809-AA0A-91044DC6FF09}"/>
              </a:ext>
            </a:extLst>
          </p:cNvPr>
          <p:cNvSpPr txBox="1"/>
          <p:nvPr/>
        </p:nvSpPr>
        <p:spPr>
          <a:xfrm>
            <a:off x="1606045" y="5663922"/>
            <a:ext cx="5792282" cy="646331"/>
          </a:xfrm>
          <a:prstGeom prst="rect">
            <a:avLst/>
          </a:prstGeom>
          <a:noFill/>
        </p:spPr>
        <p:txBody>
          <a:bodyPr wrap="square" rtlCol="0">
            <a:spAutoFit/>
          </a:bodyPr>
          <a:lstStyle/>
          <a:p>
            <a:r>
              <a:rPr lang="en-US" dirty="0">
                <a:solidFill>
                  <a:schemeClr val="accent3"/>
                </a:solidFill>
              </a:rPr>
              <a:t>*Also, sometimes tea and warm spice at the best right-bank ch</a:t>
            </a:r>
            <a:r>
              <a:rPr lang="en-US" dirty="0">
                <a:solidFill>
                  <a:schemeClr val="accent3"/>
                </a:solidFill>
                <a:latin typeface="Calibri" panose="020F0502020204030204" pitchFamily="34" charset="0"/>
                <a:cs typeface="Calibri" panose="020F0502020204030204" pitchFamily="34" charset="0"/>
              </a:rPr>
              <a:t>â</a:t>
            </a:r>
            <a:r>
              <a:rPr lang="en-US" dirty="0">
                <a:solidFill>
                  <a:schemeClr val="accent3"/>
                </a:solidFill>
              </a:rPr>
              <a:t>teaux (Nick Jackson, MW)</a:t>
            </a:r>
            <a:endParaRPr lang="en-US" u="sng" dirty="0">
              <a:solidFill>
                <a:schemeClr val="accent3"/>
              </a:solidFill>
            </a:endParaRPr>
          </a:p>
        </p:txBody>
      </p:sp>
      <p:sp>
        <p:nvSpPr>
          <p:cNvPr id="11" name="Rectangle 10">
            <a:extLst>
              <a:ext uri="{FF2B5EF4-FFF2-40B4-BE49-F238E27FC236}">
                <a16:creationId xmlns:a16="http://schemas.microsoft.com/office/drawing/2014/main" xmlns="" id="{82280D0B-6CAC-4661-8FB1-F88BD1FD8D4C}"/>
              </a:ext>
            </a:extLst>
          </p:cNvPr>
          <p:cNvSpPr/>
          <p:nvPr/>
        </p:nvSpPr>
        <p:spPr>
          <a:xfrm>
            <a:off x="7008201" y="60909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1138498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Malbec </a:t>
            </a:r>
          </a:p>
        </p:txBody>
      </p:sp>
      <p:sp>
        <p:nvSpPr>
          <p:cNvPr id="3" name="Content Placeholder 2"/>
          <p:cNvSpPr>
            <a:spLocks noGrp="1"/>
          </p:cNvSpPr>
          <p:nvPr>
            <p:ph sz="half" idx="1"/>
          </p:nvPr>
        </p:nvSpPr>
        <p:spPr/>
        <p:txBody>
          <a:bodyPr>
            <a:normAutofit fontScale="77500" lnSpcReduction="20000"/>
          </a:bodyPr>
          <a:lstStyle/>
          <a:p>
            <a:r>
              <a:rPr lang="en-US" dirty="0">
                <a:solidFill>
                  <a:srgbClr val="002060"/>
                </a:solidFill>
              </a:rPr>
              <a:t>Called “pressac” on right bank</a:t>
            </a:r>
          </a:p>
          <a:p>
            <a:endParaRPr lang="en-US" dirty="0">
              <a:solidFill>
                <a:srgbClr val="002060"/>
              </a:solidFill>
            </a:endParaRPr>
          </a:p>
          <a:p>
            <a:r>
              <a:rPr lang="en-US" dirty="0">
                <a:solidFill>
                  <a:srgbClr val="002060"/>
                </a:solidFill>
              </a:rPr>
              <a:t>Small, dark berries</a:t>
            </a:r>
          </a:p>
          <a:p>
            <a:r>
              <a:rPr lang="en-US" dirty="0">
                <a:solidFill>
                  <a:srgbClr val="002060"/>
                </a:solidFill>
              </a:rPr>
              <a:t>Thin skin</a:t>
            </a:r>
          </a:p>
          <a:p>
            <a:r>
              <a:rPr lang="en-US" dirty="0">
                <a:solidFill>
                  <a:srgbClr val="002060"/>
                </a:solidFill>
              </a:rPr>
              <a:t>Adds color and structure to blends</a:t>
            </a:r>
          </a:p>
          <a:p>
            <a:endParaRPr lang="en-US" dirty="0">
              <a:solidFill>
                <a:srgbClr val="002060"/>
              </a:solidFill>
            </a:endParaRPr>
          </a:p>
          <a:p>
            <a:r>
              <a:rPr lang="en-US" dirty="0">
                <a:solidFill>
                  <a:srgbClr val="002060"/>
                </a:solidFill>
              </a:rPr>
              <a:t>Prone to coulure, downey mildew, rot</a:t>
            </a:r>
          </a:p>
          <a:p>
            <a:r>
              <a:rPr lang="en-US" dirty="0">
                <a:solidFill>
                  <a:srgbClr val="002060"/>
                </a:solidFill>
              </a:rPr>
              <a:t>Relatively high yields</a:t>
            </a:r>
          </a:p>
          <a:p>
            <a:r>
              <a:rPr lang="en-US" dirty="0">
                <a:solidFill>
                  <a:srgbClr val="002060"/>
                </a:solidFill>
              </a:rPr>
              <a:t>Limestone gives it dark color and firm structure</a:t>
            </a:r>
          </a:p>
          <a:p>
            <a:endParaRPr lang="en-US" dirty="0">
              <a:solidFill>
                <a:srgbClr val="002060"/>
              </a:solidFill>
            </a:endParaRP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4773216" y="2810549"/>
            <a:ext cx="3565922" cy="2367995"/>
          </a:xfrm>
        </p:spPr>
      </p:pic>
      <p:sp>
        <p:nvSpPr>
          <p:cNvPr id="5" name="Slide Number Placeholder 4"/>
          <p:cNvSpPr>
            <a:spLocks noGrp="1"/>
          </p:cNvSpPr>
          <p:nvPr>
            <p:ph type="sldNum" sz="quarter" idx="12"/>
          </p:nvPr>
        </p:nvSpPr>
        <p:spPr>
          <a:xfrm>
            <a:off x="8339138" y="6217920"/>
            <a:ext cx="365760" cy="365760"/>
          </a:xfrm>
        </p:spPr>
        <p:txBody>
          <a:bodyPr/>
          <a:lstStyle/>
          <a:p>
            <a:r>
              <a:rPr lang="en-US" dirty="0"/>
              <a:t>29</a:t>
            </a:r>
          </a:p>
        </p:txBody>
      </p:sp>
      <p:sp>
        <p:nvSpPr>
          <p:cNvPr id="7" name="Rectangle 6">
            <a:extLst>
              <a:ext uri="{FF2B5EF4-FFF2-40B4-BE49-F238E27FC236}">
                <a16:creationId xmlns:a16="http://schemas.microsoft.com/office/drawing/2014/main" xmlns="" id="{EC14EE5B-6727-4C63-84DC-D9666B57E622}"/>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34065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673746"/>
            <a:ext cx="5937755" cy="1188720"/>
          </a:xfrm>
        </p:spPr>
        <p:txBody>
          <a:bodyPr/>
          <a:lstStyle/>
          <a:p>
            <a:r>
              <a:rPr lang="en-US" dirty="0"/>
              <a:t>Best practices</a:t>
            </a:r>
          </a:p>
        </p:txBody>
      </p:sp>
      <p:sp>
        <p:nvSpPr>
          <p:cNvPr id="3" name="Content Placeholder 2"/>
          <p:cNvSpPr>
            <a:spLocks noGrp="1"/>
          </p:cNvSpPr>
          <p:nvPr>
            <p:ph idx="1"/>
          </p:nvPr>
        </p:nvSpPr>
        <p:spPr>
          <a:xfrm>
            <a:off x="1606045" y="2144407"/>
            <a:ext cx="5937755" cy="3674501"/>
          </a:xfrm>
        </p:spPr>
        <p:txBody>
          <a:bodyPr>
            <a:normAutofit/>
          </a:bodyPr>
          <a:lstStyle/>
          <a:p>
            <a:r>
              <a:rPr lang="en-US" dirty="0"/>
              <a:t>Sourcing wines:</a:t>
            </a:r>
          </a:p>
          <a:p>
            <a:pPr lvl="1"/>
            <a:r>
              <a:rPr lang="en-US" dirty="0"/>
              <a:t>Apportioning wines from the same set of bottles will minimize bottle variation, so that everyone is tasting the same wine.</a:t>
            </a:r>
          </a:p>
          <a:p>
            <a:pPr lvl="1"/>
            <a:r>
              <a:rPr lang="en-US" dirty="0"/>
              <a:t>Alternatively, wines can be purchased and picked up at one local store, with the store having the wines ready for pick-up prior to the tasting.</a:t>
            </a:r>
          </a:p>
          <a:p>
            <a:r>
              <a:rPr lang="en-US" dirty="0"/>
              <a:t>Tastings need a theme.</a:t>
            </a:r>
          </a:p>
          <a:p>
            <a:r>
              <a:rPr lang="en-US" dirty="0"/>
              <a:t>Creating a challenge keeps it interesting. Give participants a puzzle to solve. Blind tastings work well for this format.</a:t>
            </a:r>
          </a:p>
          <a:p>
            <a:r>
              <a:rPr lang="en-US" dirty="0"/>
              <a:t>For educational tastings, discuss the wines before eating any food (unless it’s a food &amp; wine pairing theme).</a:t>
            </a:r>
          </a:p>
        </p:txBody>
      </p:sp>
      <p:sp>
        <p:nvSpPr>
          <p:cNvPr id="4" name="Slide Number Placeholder 3">
            <a:extLst>
              <a:ext uri="{FF2B5EF4-FFF2-40B4-BE49-F238E27FC236}">
                <a16:creationId xmlns:a16="http://schemas.microsoft.com/office/drawing/2014/main" xmlns="" id="{63DB1BFA-D80A-48BF-ACEE-763BB4193F36}"/>
              </a:ext>
            </a:extLst>
          </p:cNvPr>
          <p:cNvSpPr>
            <a:spLocks noGrp="1"/>
          </p:cNvSpPr>
          <p:nvPr>
            <p:ph type="sldNum" sz="quarter" idx="12"/>
          </p:nvPr>
        </p:nvSpPr>
        <p:spPr/>
        <p:txBody>
          <a:bodyPr/>
          <a:lstStyle/>
          <a:p>
            <a:fld id="{6072DBEA-AE0B-644E-8735-53E4516D9842}" type="slidenum">
              <a:rPr lang="en-US" smtClean="0"/>
              <a:t>3</a:t>
            </a:fld>
            <a:endParaRPr lang="en-US" dirty="0"/>
          </a:p>
        </p:txBody>
      </p:sp>
    </p:spTree>
    <p:extLst>
      <p:ext uri="{BB962C8B-B14F-4D97-AF65-F5344CB8AC3E}">
        <p14:creationId xmlns:p14="http://schemas.microsoft.com/office/powerpoint/2010/main" val="155463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Malbec</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30</a:t>
            </a:r>
          </a:p>
        </p:txBody>
      </p:sp>
      <p:sp>
        <p:nvSpPr>
          <p:cNvPr id="6" name="Content Placeholder 3"/>
          <p:cNvSpPr txBox="1">
            <a:spLocks/>
          </p:cNvSpPr>
          <p:nvPr/>
        </p:nvSpPr>
        <p:spPr>
          <a:xfrm>
            <a:off x="1606045" y="2503170"/>
            <a:ext cx="5937755" cy="298323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Appearance:</a:t>
            </a:r>
          </a:p>
          <a:p>
            <a:r>
              <a:rPr lang="en-US" sz="1500" dirty="0">
                <a:solidFill>
                  <a:schemeClr val="accent3"/>
                </a:solidFill>
              </a:rPr>
              <a:t>Dark, inky color</a:t>
            </a:r>
          </a:p>
          <a:p>
            <a:pPr marL="0" indent="0">
              <a:buNone/>
            </a:pPr>
            <a:r>
              <a:rPr lang="en-US" sz="1500" b="1" dirty="0">
                <a:solidFill>
                  <a:schemeClr val="accent6">
                    <a:lumMod val="75000"/>
                  </a:schemeClr>
                </a:solidFill>
              </a:rPr>
              <a:t>Palate:</a:t>
            </a:r>
          </a:p>
          <a:p>
            <a:r>
              <a:rPr lang="en-US" sz="1500" dirty="0">
                <a:solidFill>
                  <a:schemeClr val="accent3"/>
                </a:solidFill>
              </a:rPr>
              <a:t>High tannins</a:t>
            </a:r>
          </a:p>
          <a:p>
            <a:r>
              <a:rPr lang="en-US" sz="1500" dirty="0">
                <a:solidFill>
                  <a:schemeClr val="accent3"/>
                </a:solidFill>
              </a:rPr>
              <a:t>Tannins</a:t>
            </a:r>
          </a:p>
          <a:p>
            <a:pPr lvl="1"/>
            <a:r>
              <a:rPr lang="en-US" sz="1500" dirty="0">
                <a:solidFill>
                  <a:schemeClr val="accent3"/>
                </a:solidFill>
              </a:rPr>
              <a:t>Grainy, rustic, “blocky” (unlike “horseshoe” or “arrow” of Cab. Sauv.)</a:t>
            </a:r>
          </a:p>
          <a:p>
            <a:pPr lvl="1"/>
            <a:r>
              <a:rPr lang="en-US" sz="1500" dirty="0">
                <a:solidFill>
                  <a:schemeClr val="accent3"/>
                </a:solidFill>
              </a:rPr>
              <a:t>Dense, powerful</a:t>
            </a:r>
          </a:p>
          <a:p>
            <a:pPr lvl="1"/>
            <a:r>
              <a:rPr lang="en-US" sz="1500" dirty="0">
                <a:solidFill>
                  <a:schemeClr val="accent3"/>
                </a:solidFill>
              </a:rPr>
              <a:t>Felt on the gums and hinge of the jaw</a:t>
            </a:r>
          </a:p>
          <a:p>
            <a:pPr lvl="1"/>
            <a:endParaRPr lang="en-US" sz="1300" dirty="0">
              <a:solidFill>
                <a:schemeClr val="accent3"/>
              </a:solidFill>
            </a:endParaRPr>
          </a:p>
          <a:p>
            <a:pPr marL="0" indent="0">
              <a:buNone/>
            </a:pPr>
            <a:endParaRPr lang="en-US" sz="1500" dirty="0"/>
          </a:p>
        </p:txBody>
      </p:sp>
    </p:spTree>
    <p:extLst>
      <p:ext uri="{BB962C8B-B14F-4D97-AF65-F5344CB8AC3E}">
        <p14:creationId xmlns:p14="http://schemas.microsoft.com/office/powerpoint/2010/main" val="2857482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malbec</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31</a:t>
            </a:r>
          </a:p>
        </p:txBody>
      </p:sp>
      <p:graphicFrame>
        <p:nvGraphicFramePr>
          <p:cNvPr id="7" name="Content Placeholder 3">
            <a:extLst>
              <a:ext uri="{FF2B5EF4-FFF2-40B4-BE49-F238E27FC236}">
                <a16:creationId xmlns:a16="http://schemas.microsoft.com/office/drawing/2014/main" xmlns="" id="{11701AFD-E4AC-4409-A2DF-49D6B8BD9176}"/>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0E76E7CD-A206-489B-B864-64CB63A1DDF9}"/>
              </a:ext>
            </a:extLst>
          </p:cNvPr>
          <p:cNvSpPr/>
          <p:nvPr/>
        </p:nvSpPr>
        <p:spPr>
          <a:xfrm>
            <a:off x="7008201" y="5956375"/>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55470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 verdot</a:t>
            </a:r>
          </a:p>
        </p:txBody>
      </p:sp>
      <p:sp>
        <p:nvSpPr>
          <p:cNvPr id="3" name="Content Placeholder 2"/>
          <p:cNvSpPr>
            <a:spLocks noGrp="1"/>
          </p:cNvSpPr>
          <p:nvPr>
            <p:ph sz="half" idx="1"/>
          </p:nvPr>
        </p:nvSpPr>
        <p:spPr/>
        <p:txBody>
          <a:bodyPr>
            <a:normAutofit/>
          </a:bodyPr>
          <a:lstStyle/>
          <a:p>
            <a:r>
              <a:rPr lang="en-US" dirty="0">
                <a:solidFill>
                  <a:srgbClr val="002060"/>
                </a:solidFill>
              </a:rPr>
              <a:t>Late ripening (later than Cabernet Sauvignon)</a:t>
            </a:r>
          </a:p>
          <a:p>
            <a:endParaRPr lang="en-US" dirty="0">
              <a:solidFill>
                <a:srgbClr val="002060"/>
              </a:solidFill>
            </a:endParaRPr>
          </a:p>
          <a:p>
            <a:r>
              <a:rPr lang="en-US" dirty="0">
                <a:solidFill>
                  <a:srgbClr val="002060"/>
                </a:solidFill>
              </a:rPr>
              <a:t>Small, dark berries</a:t>
            </a:r>
          </a:p>
          <a:p>
            <a:r>
              <a:rPr lang="en-US" dirty="0">
                <a:solidFill>
                  <a:srgbClr val="002060"/>
                </a:solidFill>
              </a:rPr>
              <a:t>Adds color and structure to blends</a:t>
            </a:r>
          </a:p>
          <a:p>
            <a:endParaRPr lang="en-US" dirty="0">
              <a:solidFill>
                <a:srgbClr val="002060"/>
              </a:solidFill>
            </a:endParaRPr>
          </a:p>
          <a:p>
            <a:r>
              <a:rPr lang="en-US" dirty="0">
                <a:solidFill>
                  <a:srgbClr val="002060"/>
                </a:solidFill>
              </a:rPr>
              <a:t>Prone to disease</a:t>
            </a:r>
          </a:p>
          <a:p>
            <a:endParaRPr lang="en-US" dirty="0">
              <a:solidFill>
                <a:srgbClr val="002060"/>
              </a:solidFill>
            </a:endParaRP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4773216" y="2810549"/>
            <a:ext cx="3565922" cy="2367995"/>
          </a:xfrm>
        </p:spPr>
      </p:pic>
      <p:sp>
        <p:nvSpPr>
          <p:cNvPr id="5" name="Slide Number Placeholder 4"/>
          <p:cNvSpPr>
            <a:spLocks noGrp="1"/>
          </p:cNvSpPr>
          <p:nvPr>
            <p:ph type="sldNum" sz="quarter" idx="12"/>
          </p:nvPr>
        </p:nvSpPr>
        <p:spPr/>
        <p:txBody>
          <a:bodyPr/>
          <a:lstStyle/>
          <a:p>
            <a:r>
              <a:rPr lang="en-US" dirty="0"/>
              <a:t>32</a:t>
            </a:r>
          </a:p>
        </p:txBody>
      </p:sp>
      <p:sp>
        <p:nvSpPr>
          <p:cNvPr id="7" name="Rectangle 6">
            <a:extLst>
              <a:ext uri="{FF2B5EF4-FFF2-40B4-BE49-F238E27FC236}">
                <a16:creationId xmlns:a16="http://schemas.microsoft.com/office/drawing/2014/main" xmlns="" id="{72FF07DF-C9D1-4309-85B1-7B087C8A240F}"/>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170525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 VERDOT</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33</a:t>
            </a:r>
          </a:p>
        </p:txBody>
      </p:sp>
      <p:sp>
        <p:nvSpPr>
          <p:cNvPr id="7" name="Content Placeholder 3"/>
          <p:cNvSpPr txBox="1">
            <a:spLocks/>
          </p:cNvSpPr>
          <p:nvPr/>
        </p:nvSpPr>
        <p:spPr>
          <a:xfrm>
            <a:off x="1606046" y="2469357"/>
            <a:ext cx="6041664" cy="3017044"/>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Appearance:</a:t>
            </a:r>
          </a:p>
          <a:p>
            <a:r>
              <a:rPr lang="en-US" sz="1500" dirty="0">
                <a:solidFill>
                  <a:schemeClr val="accent3"/>
                </a:solidFill>
              </a:rPr>
              <a:t>Dark, inky color</a:t>
            </a:r>
          </a:p>
          <a:p>
            <a:pPr marL="0" indent="0">
              <a:buNone/>
            </a:pPr>
            <a:endParaRPr lang="en-US" sz="1500" b="1" dirty="0">
              <a:solidFill>
                <a:schemeClr val="accent6">
                  <a:lumMod val="75000"/>
                </a:schemeClr>
              </a:solidFill>
            </a:endParaRPr>
          </a:p>
          <a:p>
            <a:pPr marL="0" indent="0">
              <a:buNone/>
            </a:pPr>
            <a:r>
              <a:rPr lang="en-US" sz="1500" b="1" dirty="0">
                <a:solidFill>
                  <a:schemeClr val="accent6">
                    <a:lumMod val="75000"/>
                  </a:schemeClr>
                </a:solidFill>
              </a:rPr>
              <a:t>Palate:</a:t>
            </a:r>
          </a:p>
          <a:p>
            <a:r>
              <a:rPr lang="en-US" sz="1500" dirty="0">
                <a:solidFill>
                  <a:schemeClr val="accent3"/>
                </a:solidFill>
              </a:rPr>
              <a:t>Medium to high alcohol</a:t>
            </a:r>
          </a:p>
          <a:p>
            <a:r>
              <a:rPr lang="en-US" sz="1500" dirty="0">
                <a:solidFill>
                  <a:schemeClr val="accent3"/>
                </a:solidFill>
              </a:rPr>
              <a:t>Full body</a:t>
            </a:r>
          </a:p>
          <a:p>
            <a:r>
              <a:rPr lang="en-US" sz="1500" dirty="0">
                <a:solidFill>
                  <a:schemeClr val="accent3"/>
                </a:solidFill>
              </a:rPr>
              <a:t>Medium plus to high acid</a:t>
            </a:r>
          </a:p>
          <a:p>
            <a:r>
              <a:rPr lang="en-US" sz="1500" dirty="0">
                <a:solidFill>
                  <a:schemeClr val="accent3"/>
                </a:solidFill>
              </a:rPr>
              <a:t>High tannins</a:t>
            </a:r>
          </a:p>
          <a:p>
            <a:pPr marL="0" indent="0">
              <a:buNone/>
            </a:pPr>
            <a:endParaRPr lang="en-US" sz="1500" dirty="0"/>
          </a:p>
        </p:txBody>
      </p:sp>
    </p:spTree>
    <p:extLst>
      <p:ext uri="{BB962C8B-B14F-4D97-AF65-F5344CB8AC3E}">
        <p14:creationId xmlns:p14="http://schemas.microsoft.com/office/powerpoint/2010/main" val="3656410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Petit verdot</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34</a:t>
            </a:r>
          </a:p>
        </p:txBody>
      </p:sp>
      <p:graphicFrame>
        <p:nvGraphicFramePr>
          <p:cNvPr id="7" name="Content Placeholder 3">
            <a:extLst>
              <a:ext uri="{FF2B5EF4-FFF2-40B4-BE49-F238E27FC236}">
                <a16:creationId xmlns:a16="http://schemas.microsoft.com/office/drawing/2014/main" xmlns="" id="{725CC70F-07B1-4638-B10B-F5779A8838CC}"/>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12A7A3ED-AD31-4FB2-8D69-564D63910436}"/>
              </a:ext>
            </a:extLst>
          </p:cNvPr>
          <p:cNvSpPr/>
          <p:nvPr/>
        </p:nvSpPr>
        <p:spPr>
          <a:xfrm>
            <a:off x="7110725" y="589330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2827649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2EFB73-D552-49B8-9781-F95E63166560}"/>
              </a:ext>
            </a:extLst>
          </p:cNvPr>
          <p:cNvSpPr>
            <a:spLocks noGrp="1"/>
          </p:cNvSpPr>
          <p:nvPr>
            <p:ph sz="half" idx="2"/>
          </p:nvPr>
        </p:nvSpPr>
        <p:spPr>
          <a:xfrm>
            <a:off x="775855" y="2131274"/>
            <a:ext cx="3614409" cy="3762033"/>
          </a:xfrm>
        </p:spPr>
        <p:txBody>
          <a:bodyPr>
            <a:normAutofit/>
          </a:bodyPr>
          <a:lstStyle/>
          <a:p>
            <a:r>
              <a:rPr lang="en-US" dirty="0"/>
              <a:t>St-</a:t>
            </a:r>
            <a:r>
              <a:rPr lang="en-US" dirty="0" err="1"/>
              <a:t>Estephe</a:t>
            </a:r>
            <a:endParaRPr lang="en-US" dirty="0"/>
          </a:p>
          <a:p>
            <a:pPr lvl="1"/>
            <a:r>
              <a:rPr lang="en-US" dirty="0"/>
              <a:t>Driest wines of the major AOCs </a:t>
            </a:r>
          </a:p>
          <a:p>
            <a:pPr lvl="1"/>
            <a:r>
              <a:rPr lang="en-US" dirty="0"/>
              <a:t>Tannins often not well-integrated</a:t>
            </a:r>
          </a:p>
          <a:p>
            <a:pPr lvl="1"/>
            <a:r>
              <a:rPr lang="en-US" dirty="0"/>
              <a:t>Powerful cassis flavor</a:t>
            </a:r>
          </a:p>
          <a:p>
            <a:pPr lvl="1"/>
            <a:r>
              <a:rPr lang="en-US" dirty="0"/>
              <a:t>Good in hot vintages</a:t>
            </a:r>
          </a:p>
          <a:p>
            <a:pPr lvl="1"/>
            <a:r>
              <a:rPr lang="en-US" dirty="0"/>
              <a:t>Often a “salty” note</a:t>
            </a:r>
          </a:p>
          <a:p>
            <a:r>
              <a:rPr lang="en-US" dirty="0"/>
              <a:t>Pauillac</a:t>
            </a:r>
          </a:p>
          <a:p>
            <a:pPr lvl="1"/>
            <a:r>
              <a:rPr lang="en-US" dirty="0"/>
              <a:t>Complex, deep aromas</a:t>
            </a:r>
          </a:p>
          <a:p>
            <a:pPr lvl="1"/>
            <a:r>
              <a:rPr lang="en-US" dirty="0"/>
              <a:t>Well-integrated tannins</a:t>
            </a:r>
          </a:p>
        </p:txBody>
      </p:sp>
      <p:sp>
        <p:nvSpPr>
          <p:cNvPr id="4" name="Content Placeholder 3">
            <a:extLst>
              <a:ext uri="{FF2B5EF4-FFF2-40B4-BE49-F238E27FC236}">
                <a16:creationId xmlns:a16="http://schemas.microsoft.com/office/drawing/2014/main" xmlns="" id="{2B80C6A2-CFE8-4ACA-9604-44A56B43B04E}"/>
              </a:ext>
            </a:extLst>
          </p:cNvPr>
          <p:cNvSpPr>
            <a:spLocks noGrp="1"/>
          </p:cNvSpPr>
          <p:nvPr>
            <p:ph sz="quarter" idx="4"/>
          </p:nvPr>
        </p:nvSpPr>
        <p:spPr>
          <a:xfrm>
            <a:off x="4753736" y="2131275"/>
            <a:ext cx="3486375" cy="3762034"/>
          </a:xfrm>
        </p:spPr>
        <p:txBody>
          <a:bodyPr>
            <a:normAutofit/>
          </a:bodyPr>
          <a:lstStyle/>
          <a:p>
            <a:r>
              <a:rPr lang="en-US" dirty="0"/>
              <a:t>St-Julien</a:t>
            </a:r>
          </a:p>
          <a:p>
            <a:pPr lvl="1"/>
            <a:r>
              <a:rPr lang="en-US" dirty="0"/>
              <a:t>Intense gravel and cassis aromas</a:t>
            </a:r>
          </a:p>
          <a:p>
            <a:pPr lvl="1"/>
            <a:r>
              <a:rPr lang="en-US" dirty="0"/>
              <a:t>Cabernet Sauvignon is linear, precise, and fresh</a:t>
            </a:r>
          </a:p>
          <a:p>
            <a:r>
              <a:rPr lang="en-US" dirty="0"/>
              <a:t>Margaux</a:t>
            </a:r>
          </a:p>
          <a:p>
            <a:pPr lvl="1"/>
            <a:r>
              <a:rPr lang="en-US" dirty="0"/>
              <a:t>Needs a warm vintage to shine</a:t>
            </a:r>
          </a:p>
          <a:p>
            <a:pPr lvl="1"/>
            <a:r>
              <a:rPr lang="en-US" dirty="0"/>
              <a:t>More Merlot than the other major three left bank communes, often shared 50/50 with Cabernet Sauvignon</a:t>
            </a:r>
          </a:p>
          <a:p>
            <a:pPr lvl="1"/>
            <a:endParaRPr lang="en-US" dirty="0"/>
          </a:p>
        </p:txBody>
      </p:sp>
      <p:sp>
        <p:nvSpPr>
          <p:cNvPr id="6" name="Slide Number Placeholder 5">
            <a:extLst>
              <a:ext uri="{FF2B5EF4-FFF2-40B4-BE49-F238E27FC236}">
                <a16:creationId xmlns:a16="http://schemas.microsoft.com/office/drawing/2014/main" xmlns="" id="{E1ACE922-19F2-449B-9CA2-B7A8BF518E4E}"/>
              </a:ext>
            </a:extLst>
          </p:cNvPr>
          <p:cNvSpPr>
            <a:spLocks noGrp="1"/>
          </p:cNvSpPr>
          <p:nvPr>
            <p:ph type="sldNum" sz="quarter" idx="12"/>
          </p:nvPr>
        </p:nvSpPr>
        <p:spPr/>
        <p:txBody>
          <a:bodyPr/>
          <a:lstStyle/>
          <a:p>
            <a:fld id="{6072DBEA-AE0B-644E-8735-53E4516D9842}" type="slidenum">
              <a:rPr lang="en-US" smtClean="0"/>
              <a:t>35</a:t>
            </a:fld>
            <a:endParaRPr lang="en-US" dirty="0"/>
          </a:p>
        </p:txBody>
      </p:sp>
      <p:sp>
        <p:nvSpPr>
          <p:cNvPr id="7" name="Title 6">
            <a:extLst>
              <a:ext uri="{FF2B5EF4-FFF2-40B4-BE49-F238E27FC236}">
                <a16:creationId xmlns:a16="http://schemas.microsoft.com/office/drawing/2014/main" xmlns="" id="{7B812163-A78B-4A50-AC15-2932B73AA0BD}"/>
              </a:ext>
            </a:extLst>
          </p:cNvPr>
          <p:cNvSpPr>
            <a:spLocks noGrp="1"/>
          </p:cNvSpPr>
          <p:nvPr>
            <p:ph type="title"/>
          </p:nvPr>
        </p:nvSpPr>
        <p:spPr>
          <a:xfrm>
            <a:off x="1606045" y="617943"/>
            <a:ext cx="5937755" cy="1188720"/>
          </a:xfrm>
        </p:spPr>
        <p:txBody>
          <a:bodyPr/>
          <a:lstStyle/>
          <a:p>
            <a:r>
              <a:rPr lang="en-US" dirty="0"/>
              <a:t>Major </a:t>
            </a:r>
            <a:br>
              <a:rPr lang="en-US" dirty="0"/>
            </a:br>
            <a:r>
              <a:rPr lang="en-US" dirty="0"/>
              <a:t>left bank Communes</a:t>
            </a:r>
          </a:p>
        </p:txBody>
      </p:sp>
      <p:sp>
        <p:nvSpPr>
          <p:cNvPr id="8" name="TextBox 7">
            <a:extLst>
              <a:ext uri="{FF2B5EF4-FFF2-40B4-BE49-F238E27FC236}">
                <a16:creationId xmlns:a16="http://schemas.microsoft.com/office/drawing/2014/main" xmlns="" id="{CDC0622F-9257-45BB-A778-7C5E79991EC3}"/>
              </a:ext>
            </a:extLst>
          </p:cNvPr>
          <p:cNvSpPr txBox="1"/>
          <p:nvPr/>
        </p:nvSpPr>
        <p:spPr>
          <a:xfrm>
            <a:off x="775855" y="6055391"/>
            <a:ext cx="4216752" cy="369332"/>
          </a:xfrm>
          <a:prstGeom prst="rect">
            <a:avLst/>
          </a:prstGeom>
          <a:noFill/>
        </p:spPr>
        <p:txBody>
          <a:bodyPr wrap="square" rtlCol="0">
            <a:spAutoFit/>
          </a:bodyPr>
          <a:lstStyle/>
          <a:p>
            <a:r>
              <a:rPr lang="en-US" dirty="0"/>
              <a:t>* From </a:t>
            </a:r>
            <a:r>
              <a:rPr lang="en-US" u="sng" dirty="0"/>
              <a:t>Beyond Flavour</a:t>
            </a:r>
            <a:r>
              <a:rPr lang="en-US" dirty="0"/>
              <a:t>, Nick Jackson, MW</a:t>
            </a:r>
          </a:p>
        </p:txBody>
      </p:sp>
    </p:spTree>
    <p:extLst>
      <p:ext uri="{BB962C8B-B14F-4D97-AF65-F5344CB8AC3E}">
        <p14:creationId xmlns:p14="http://schemas.microsoft.com/office/powerpoint/2010/main" val="199782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2EFB73-D552-49B8-9781-F95E63166560}"/>
              </a:ext>
            </a:extLst>
          </p:cNvPr>
          <p:cNvSpPr>
            <a:spLocks noGrp="1"/>
          </p:cNvSpPr>
          <p:nvPr>
            <p:ph sz="half" idx="2"/>
          </p:nvPr>
        </p:nvSpPr>
        <p:spPr>
          <a:xfrm>
            <a:off x="775855" y="2131274"/>
            <a:ext cx="3614409" cy="3762033"/>
          </a:xfrm>
        </p:spPr>
        <p:txBody>
          <a:bodyPr>
            <a:normAutofit/>
          </a:bodyPr>
          <a:lstStyle/>
          <a:p>
            <a:r>
              <a:rPr lang="en-US" dirty="0"/>
              <a:t>St-</a:t>
            </a:r>
            <a:r>
              <a:rPr lang="en-US" dirty="0" err="1"/>
              <a:t>Emilion</a:t>
            </a:r>
            <a:endParaRPr lang="en-US" dirty="0"/>
          </a:p>
          <a:p>
            <a:pPr lvl="1"/>
            <a:r>
              <a:rPr lang="en-US" dirty="0"/>
              <a:t>Fresh acidity</a:t>
            </a:r>
          </a:p>
          <a:p>
            <a:pPr lvl="1"/>
            <a:r>
              <a:rPr lang="en-US" dirty="0"/>
              <a:t>Medium, firm tannins </a:t>
            </a:r>
          </a:p>
          <a:p>
            <a:pPr lvl="1"/>
            <a:r>
              <a:rPr lang="en-US" dirty="0"/>
              <a:t>Bright red fruits</a:t>
            </a:r>
          </a:p>
          <a:p>
            <a:pPr lvl="1"/>
            <a:r>
              <a:rPr lang="en-US" dirty="0"/>
              <a:t>Rich mid-palate</a:t>
            </a:r>
          </a:p>
          <a:p>
            <a:pPr lvl="1"/>
            <a:r>
              <a:rPr lang="en-US" dirty="0"/>
              <a:t>Often chalky finish	</a:t>
            </a:r>
          </a:p>
        </p:txBody>
      </p:sp>
      <p:sp>
        <p:nvSpPr>
          <p:cNvPr id="4" name="Content Placeholder 3">
            <a:extLst>
              <a:ext uri="{FF2B5EF4-FFF2-40B4-BE49-F238E27FC236}">
                <a16:creationId xmlns:a16="http://schemas.microsoft.com/office/drawing/2014/main" xmlns="" id="{2B80C6A2-CFE8-4ACA-9604-44A56B43B04E}"/>
              </a:ext>
            </a:extLst>
          </p:cNvPr>
          <p:cNvSpPr>
            <a:spLocks noGrp="1"/>
          </p:cNvSpPr>
          <p:nvPr>
            <p:ph sz="quarter" idx="4"/>
          </p:nvPr>
        </p:nvSpPr>
        <p:spPr>
          <a:xfrm>
            <a:off x="4753736" y="2131275"/>
            <a:ext cx="3486375" cy="3762034"/>
          </a:xfrm>
        </p:spPr>
        <p:txBody>
          <a:bodyPr>
            <a:normAutofit/>
          </a:bodyPr>
          <a:lstStyle/>
          <a:p>
            <a:r>
              <a:rPr lang="en-US" dirty="0"/>
              <a:t>Pomerol</a:t>
            </a:r>
          </a:p>
          <a:p>
            <a:pPr lvl="1"/>
            <a:r>
              <a:rPr lang="en-US" dirty="0"/>
              <a:t>Velvety, generous fruit</a:t>
            </a:r>
          </a:p>
          <a:p>
            <a:pPr lvl="1"/>
            <a:r>
              <a:rPr lang="en-US" dirty="0"/>
              <a:t>Tannins are well-integrated with fruit</a:t>
            </a:r>
          </a:p>
          <a:p>
            <a:pPr lvl="1"/>
            <a:r>
              <a:rPr lang="en-US" dirty="0"/>
              <a:t>Cabernet Franc can have herbal, spicy tea characteristics</a:t>
            </a:r>
          </a:p>
          <a:p>
            <a:pPr lvl="1"/>
            <a:r>
              <a:rPr lang="en-US" dirty="0"/>
              <a:t>Plummy Merlot </a:t>
            </a:r>
          </a:p>
          <a:p>
            <a:pPr lvl="1"/>
            <a:r>
              <a:rPr lang="en-US" dirty="0"/>
              <a:t>Merlot creates classic wines in cooler vintages </a:t>
            </a:r>
          </a:p>
          <a:p>
            <a:pPr lvl="1"/>
            <a:r>
              <a:rPr lang="en-US" dirty="0"/>
              <a:t>Merlot can create “excessive” wines in warm vintages</a:t>
            </a:r>
          </a:p>
          <a:p>
            <a:pPr lvl="1"/>
            <a:endParaRPr lang="en-US" dirty="0"/>
          </a:p>
          <a:p>
            <a:pPr lvl="1"/>
            <a:endParaRPr lang="en-US" dirty="0"/>
          </a:p>
        </p:txBody>
      </p:sp>
      <p:sp>
        <p:nvSpPr>
          <p:cNvPr id="6" name="Slide Number Placeholder 5">
            <a:extLst>
              <a:ext uri="{FF2B5EF4-FFF2-40B4-BE49-F238E27FC236}">
                <a16:creationId xmlns:a16="http://schemas.microsoft.com/office/drawing/2014/main" xmlns="" id="{E1ACE922-19F2-449B-9CA2-B7A8BF518E4E}"/>
              </a:ext>
            </a:extLst>
          </p:cNvPr>
          <p:cNvSpPr>
            <a:spLocks noGrp="1"/>
          </p:cNvSpPr>
          <p:nvPr>
            <p:ph type="sldNum" sz="quarter" idx="12"/>
          </p:nvPr>
        </p:nvSpPr>
        <p:spPr/>
        <p:txBody>
          <a:bodyPr/>
          <a:lstStyle/>
          <a:p>
            <a:fld id="{6072DBEA-AE0B-644E-8735-53E4516D9842}" type="slidenum">
              <a:rPr lang="en-US" smtClean="0"/>
              <a:t>36</a:t>
            </a:fld>
            <a:endParaRPr lang="en-US" dirty="0"/>
          </a:p>
        </p:txBody>
      </p:sp>
      <p:sp>
        <p:nvSpPr>
          <p:cNvPr id="7" name="Title 6">
            <a:extLst>
              <a:ext uri="{FF2B5EF4-FFF2-40B4-BE49-F238E27FC236}">
                <a16:creationId xmlns:a16="http://schemas.microsoft.com/office/drawing/2014/main" xmlns="" id="{7B812163-A78B-4A50-AC15-2932B73AA0BD}"/>
              </a:ext>
            </a:extLst>
          </p:cNvPr>
          <p:cNvSpPr>
            <a:spLocks noGrp="1"/>
          </p:cNvSpPr>
          <p:nvPr>
            <p:ph type="title"/>
          </p:nvPr>
        </p:nvSpPr>
        <p:spPr>
          <a:xfrm>
            <a:off x="1606045" y="617943"/>
            <a:ext cx="5937755" cy="1188720"/>
          </a:xfrm>
        </p:spPr>
        <p:txBody>
          <a:bodyPr/>
          <a:lstStyle/>
          <a:p>
            <a:r>
              <a:rPr lang="en-US" dirty="0"/>
              <a:t>Major </a:t>
            </a:r>
            <a:br>
              <a:rPr lang="en-US" dirty="0"/>
            </a:br>
            <a:r>
              <a:rPr lang="en-US" dirty="0"/>
              <a:t>right bank Communes</a:t>
            </a:r>
          </a:p>
        </p:txBody>
      </p:sp>
      <p:sp>
        <p:nvSpPr>
          <p:cNvPr id="8" name="TextBox 7">
            <a:extLst>
              <a:ext uri="{FF2B5EF4-FFF2-40B4-BE49-F238E27FC236}">
                <a16:creationId xmlns:a16="http://schemas.microsoft.com/office/drawing/2014/main" xmlns="" id="{CDC0622F-9257-45BB-A778-7C5E79991EC3}"/>
              </a:ext>
            </a:extLst>
          </p:cNvPr>
          <p:cNvSpPr txBox="1"/>
          <p:nvPr/>
        </p:nvSpPr>
        <p:spPr>
          <a:xfrm>
            <a:off x="775854" y="5913064"/>
            <a:ext cx="4211781" cy="373025"/>
          </a:xfrm>
          <a:prstGeom prst="rect">
            <a:avLst/>
          </a:prstGeom>
          <a:noFill/>
        </p:spPr>
        <p:txBody>
          <a:bodyPr wrap="square" rtlCol="0">
            <a:spAutoFit/>
          </a:bodyPr>
          <a:lstStyle/>
          <a:p>
            <a:r>
              <a:rPr lang="en-US" dirty="0"/>
              <a:t>* From </a:t>
            </a:r>
            <a:r>
              <a:rPr lang="en-US" u="sng" dirty="0"/>
              <a:t>Beyond Flavour</a:t>
            </a:r>
            <a:r>
              <a:rPr lang="en-US" dirty="0"/>
              <a:t>, Nick Jackson, MW</a:t>
            </a:r>
          </a:p>
        </p:txBody>
      </p:sp>
    </p:spTree>
    <p:extLst>
      <p:ext uri="{BB962C8B-B14F-4D97-AF65-F5344CB8AC3E}">
        <p14:creationId xmlns:p14="http://schemas.microsoft.com/office/powerpoint/2010/main" val="1896100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F1C63-D581-405B-8A73-0CA260DB9F8D}"/>
              </a:ext>
            </a:extLst>
          </p:cNvPr>
          <p:cNvSpPr>
            <a:spLocks noGrp="1"/>
          </p:cNvSpPr>
          <p:nvPr>
            <p:ph type="title"/>
          </p:nvPr>
        </p:nvSpPr>
        <p:spPr/>
        <p:txBody>
          <a:bodyPr>
            <a:normAutofit/>
          </a:bodyPr>
          <a:lstStyle/>
          <a:p>
            <a:r>
              <a:rPr lang="en-US" dirty="0"/>
              <a:t>bordeaux white varieties</a:t>
            </a:r>
          </a:p>
        </p:txBody>
      </p:sp>
      <p:sp>
        <p:nvSpPr>
          <p:cNvPr id="3" name="Content Placeholder 2">
            <a:extLst>
              <a:ext uri="{FF2B5EF4-FFF2-40B4-BE49-F238E27FC236}">
                <a16:creationId xmlns:a16="http://schemas.microsoft.com/office/drawing/2014/main" xmlns="" id="{6A5DDA42-CBC5-43B4-BFA1-7492060AE5A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xmlns="" id="{91FCC2EB-4D0A-4FFE-B023-D59CC97DA8A2}"/>
              </a:ext>
            </a:extLst>
          </p:cNvPr>
          <p:cNvSpPr>
            <a:spLocks noGrp="1"/>
          </p:cNvSpPr>
          <p:nvPr>
            <p:ph type="sldNum" sz="quarter" idx="12"/>
          </p:nvPr>
        </p:nvSpPr>
        <p:spPr/>
        <p:txBody>
          <a:bodyPr/>
          <a:lstStyle/>
          <a:p>
            <a:fld id="{6072DBEA-AE0B-644E-8735-53E4516D9842}" type="slidenum">
              <a:rPr lang="en-US" smtClean="0"/>
              <a:t>37</a:t>
            </a:fld>
            <a:endParaRPr lang="en-US" dirty="0"/>
          </a:p>
        </p:txBody>
      </p:sp>
    </p:spTree>
    <p:extLst>
      <p:ext uri="{BB962C8B-B14F-4D97-AF65-F5344CB8AC3E}">
        <p14:creationId xmlns:p14="http://schemas.microsoft.com/office/powerpoint/2010/main" val="900251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659892"/>
            <a:ext cx="5937755" cy="1188720"/>
          </a:xfrm>
        </p:spPr>
        <p:txBody>
          <a:bodyPr/>
          <a:lstStyle/>
          <a:p>
            <a:r>
              <a:rPr lang="en-US" dirty="0"/>
              <a:t>Sauvignon blanc</a:t>
            </a:r>
          </a:p>
        </p:txBody>
      </p:sp>
      <p:sp>
        <p:nvSpPr>
          <p:cNvPr id="3" name="Content Placeholder 2"/>
          <p:cNvSpPr>
            <a:spLocks noGrp="1"/>
          </p:cNvSpPr>
          <p:nvPr>
            <p:ph sz="half" idx="1"/>
          </p:nvPr>
        </p:nvSpPr>
        <p:spPr>
          <a:xfrm>
            <a:off x="1102239" y="2180844"/>
            <a:ext cx="4120925" cy="3610356"/>
          </a:xfrm>
        </p:spPr>
        <p:txBody>
          <a:bodyPr>
            <a:normAutofit fontScale="85000" lnSpcReduction="20000"/>
          </a:bodyPr>
          <a:lstStyle/>
          <a:p>
            <a:r>
              <a:rPr lang="en-US" dirty="0">
                <a:solidFill>
                  <a:srgbClr val="002060"/>
                </a:solidFill>
              </a:rPr>
              <a:t>Medium-size berries</a:t>
            </a:r>
          </a:p>
          <a:p>
            <a:r>
              <a:rPr lang="en-US" dirty="0">
                <a:solidFill>
                  <a:srgbClr val="002060"/>
                </a:solidFill>
              </a:rPr>
              <a:t>Tight bunches</a:t>
            </a:r>
          </a:p>
          <a:p>
            <a:r>
              <a:rPr lang="en-US" dirty="0">
                <a:solidFill>
                  <a:srgbClr val="002060"/>
                </a:solidFill>
              </a:rPr>
              <a:t>Late budding</a:t>
            </a:r>
          </a:p>
          <a:p>
            <a:r>
              <a:rPr lang="en-US" dirty="0">
                <a:solidFill>
                  <a:srgbClr val="002060"/>
                </a:solidFill>
              </a:rPr>
              <a:t>Early ripening</a:t>
            </a:r>
          </a:p>
          <a:p>
            <a:endParaRPr lang="en-US" dirty="0">
              <a:solidFill>
                <a:srgbClr val="002060"/>
              </a:solidFill>
            </a:endParaRPr>
          </a:p>
          <a:p>
            <a:r>
              <a:rPr lang="en-US" dirty="0">
                <a:solidFill>
                  <a:srgbClr val="002060"/>
                </a:solidFill>
              </a:rPr>
              <a:t>High acid</a:t>
            </a:r>
          </a:p>
          <a:p>
            <a:r>
              <a:rPr lang="en-US" dirty="0">
                <a:solidFill>
                  <a:srgbClr val="002060"/>
                </a:solidFill>
              </a:rPr>
              <a:t>Susceptible to botrytis</a:t>
            </a:r>
          </a:p>
          <a:p>
            <a:r>
              <a:rPr lang="en-US" dirty="0">
                <a:solidFill>
                  <a:srgbClr val="002060"/>
                </a:solidFill>
              </a:rPr>
              <a:t>Vulnerable to oidium and black rot (black rot especially on fertile soils)</a:t>
            </a:r>
          </a:p>
          <a:p>
            <a:r>
              <a:rPr lang="en-US" dirty="0">
                <a:solidFill>
                  <a:srgbClr val="002060"/>
                </a:solidFill>
              </a:rPr>
              <a:t>Ripens easily</a:t>
            </a:r>
          </a:p>
          <a:p>
            <a:r>
              <a:rPr lang="en-US" dirty="0">
                <a:solidFill>
                  <a:srgbClr val="002060"/>
                </a:solidFill>
              </a:rPr>
              <a:t>High yields</a:t>
            </a:r>
          </a:p>
          <a:p>
            <a:r>
              <a:rPr lang="en-US" dirty="0">
                <a:solidFill>
                  <a:srgbClr val="002060"/>
                </a:solidFill>
              </a:rPr>
              <a:t>Needs long growing season for sweet styles</a:t>
            </a:r>
          </a:p>
          <a:p>
            <a:endParaRPr lang="en-US" dirty="0"/>
          </a:p>
        </p:txBody>
      </p:sp>
      <p:sp>
        <p:nvSpPr>
          <p:cNvPr id="5" name="Slide Number Placeholder 4"/>
          <p:cNvSpPr>
            <a:spLocks noGrp="1"/>
          </p:cNvSpPr>
          <p:nvPr>
            <p:ph type="sldNum" sz="quarter" idx="12"/>
          </p:nvPr>
        </p:nvSpPr>
        <p:spPr/>
        <p:txBody>
          <a:bodyPr/>
          <a:lstStyle/>
          <a:p>
            <a:r>
              <a:rPr lang="en-US" dirty="0"/>
              <a:t>36</a:t>
            </a:r>
          </a:p>
        </p:txBody>
      </p:sp>
      <p:pic>
        <p:nvPicPr>
          <p:cNvPr id="6" name="Image 15" descr="04.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577"/>
          <a:stretch/>
        </p:blipFill>
        <p:spPr bwMode="auto">
          <a:xfrm>
            <a:off x="5527746" y="2180844"/>
            <a:ext cx="2056862" cy="282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4581848-A97A-4A8F-8B75-3B56FA06C64D}"/>
              </a:ext>
            </a:extLst>
          </p:cNvPr>
          <p:cNvSpPr/>
          <p:nvPr/>
        </p:nvSpPr>
        <p:spPr>
          <a:xfrm>
            <a:off x="7008201" y="5863604"/>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153552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2" y="666550"/>
            <a:ext cx="5874327" cy="1207008"/>
          </a:xfrm>
        </p:spPr>
        <p:txBody>
          <a:bodyPr/>
          <a:lstStyle/>
          <a:p>
            <a:r>
              <a:rPr lang="en-US" dirty="0"/>
              <a:t>Sauvignon Blanc</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37</a:t>
            </a:r>
          </a:p>
        </p:txBody>
      </p:sp>
      <p:sp>
        <p:nvSpPr>
          <p:cNvPr id="6" name="Content Placeholder 3"/>
          <p:cNvSpPr txBox="1">
            <a:spLocks/>
          </p:cNvSpPr>
          <p:nvPr/>
        </p:nvSpPr>
        <p:spPr>
          <a:xfrm>
            <a:off x="1620981" y="2215441"/>
            <a:ext cx="6289963" cy="3388021"/>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Appearance:</a:t>
            </a:r>
          </a:p>
          <a:p>
            <a:r>
              <a:rPr lang="en-US" sz="1500" dirty="0">
                <a:solidFill>
                  <a:schemeClr val="accent3"/>
                </a:solidFill>
              </a:rPr>
              <a:t>Pale yellow</a:t>
            </a:r>
            <a:endParaRPr lang="en-US" sz="1500" b="1" dirty="0">
              <a:solidFill>
                <a:schemeClr val="accent6">
                  <a:lumMod val="75000"/>
                </a:schemeClr>
              </a:solidFill>
            </a:endParaRPr>
          </a:p>
          <a:p>
            <a:pPr marL="0" indent="0">
              <a:buNone/>
            </a:pPr>
            <a:r>
              <a:rPr lang="en-US" sz="1500" b="1" dirty="0">
                <a:solidFill>
                  <a:schemeClr val="accent6">
                    <a:lumMod val="75000"/>
                  </a:schemeClr>
                </a:solidFill>
              </a:rPr>
              <a:t>Palate:</a:t>
            </a:r>
          </a:p>
          <a:p>
            <a:r>
              <a:rPr lang="en-US" sz="1500" dirty="0">
                <a:solidFill>
                  <a:schemeClr val="accent3"/>
                </a:solidFill>
              </a:rPr>
              <a:t>High acidity</a:t>
            </a:r>
          </a:p>
          <a:p>
            <a:r>
              <a:rPr lang="en-US" sz="1500" dirty="0">
                <a:solidFill>
                  <a:schemeClr val="accent3"/>
                </a:solidFill>
              </a:rPr>
              <a:t>Acidity</a:t>
            </a:r>
          </a:p>
          <a:p>
            <a:pPr lvl="1"/>
            <a:r>
              <a:rPr lang="en-US" sz="1500" dirty="0">
                <a:solidFill>
                  <a:schemeClr val="accent3"/>
                </a:solidFill>
              </a:rPr>
              <a:t>Prickly or jagged</a:t>
            </a:r>
          </a:p>
          <a:p>
            <a:pPr lvl="1"/>
            <a:r>
              <a:rPr lang="en-US" sz="1500" dirty="0">
                <a:solidFill>
                  <a:schemeClr val="accent3"/>
                </a:solidFill>
              </a:rPr>
              <a:t>Felt around edges of mouth, also roof and gums</a:t>
            </a:r>
          </a:p>
          <a:p>
            <a:pPr lvl="1"/>
            <a:r>
              <a:rPr lang="en-US" sz="1500" dirty="0">
                <a:solidFill>
                  <a:schemeClr val="accent3"/>
                </a:solidFill>
              </a:rPr>
              <a:t>Not integrated with the fruit</a:t>
            </a:r>
          </a:p>
          <a:p>
            <a:r>
              <a:rPr lang="en-US" sz="1500" dirty="0">
                <a:solidFill>
                  <a:schemeClr val="accent3"/>
                </a:solidFill>
              </a:rPr>
              <a:t>Low to medium body</a:t>
            </a:r>
          </a:p>
          <a:p>
            <a:r>
              <a:rPr lang="en-US" sz="1500" dirty="0">
                <a:solidFill>
                  <a:schemeClr val="accent3"/>
                </a:solidFill>
              </a:rPr>
              <a:t>Medium alcohol</a:t>
            </a:r>
          </a:p>
          <a:p>
            <a:pPr marL="0" indent="0">
              <a:buNone/>
            </a:pPr>
            <a:endParaRPr lang="en-US" sz="1500" dirty="0"/>
          </a:p>
        </p:txBody>
      </p:sp>
    </p:spTree>
    <p:extLst>
      <p:ext uri="{BB962C8B-B14F-4D97-AF65-F5344CB8AC3E}">
        <p14:creationId xmlns:p14="http://schemas.microsoft.com/office/powerpoint/2010/main" val="217631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D769AA8-8336-482D-8E36-13163C80408A}"/>
              </a:ext>
            </a:extLst>
          </p:cNvPr>
          <p:cNvSpPr>
            <a:spLocks noGrp="1"/>
          </p:cNvSpPr>
          <p:nvPr>
            <p:ph type="body" idx="1"/>
          </p:nvPr>
        </p:nvSpPr>
        <p:spPr>
          <a:xfrm>
            <a:off x="1351434" y="1838063"/>
            <a:ext cx="6441130" cy="477772"/>
          </a:xfrm>
        </p:spPr>
        <p:txBody>
          <a:bodyPr/>
          <a:lstStyle/>
          <a:p>
            <a:r>
              <a:rPr lang="en-US" b="1" dirty="0"/>
              <a:t>Halifax chapter (20 attendees)</a:t>
            </a:r>
          </a:p>
        </p:txBody>
      </p:sp>
      <p:sp>
        <p:nvSpPr>
          <p:cNvPr id="3" name="Content Placeholder 2">
            <a:extLst>
              <a:ext uri="{FF2B5EF4-FFF2-40B4-BE49-F238E27FC236}">
                <a16:creationId xmlns:a16="http://schemas.microsoft.com/office/drawing/2014/main" xmlns="" id="{1EC62966-DB42-4C45-B4D3-C87BD3212F81}"/>
              </a:ext>
            </a:extLst>
          </p:cNvPr>
          <p:cNvSpPr>
            <a:spLocks noGrp="1"/>
          </p:cNvSpPr>
          <p:nvPr>
            <p:ph sz="half" idx="2"/>
          </p:nvPr>
        </p:nvSpPr>
        <p:spPr>
          <a:xfrm>
            <a:off x="595745" y="2430873"/>
            <a:ext cx="3976256" cy="3903513"/>
          </a:xfrm>
        </p:spPr>
        <p:txBody>
          <a:bodyPr>
            <a:normAutofit fontScale="85000" lnSpcReduction="20000"/>
          </a:bodyPr>
          <a:lstStyle/>
          <a:p>
            <a:r>
              <a:rPr lang="en-US" dirty="0"/>
              <a:t>Blind tasting - 4 Pauillac, 1 Margaux </a:t>
            </a:r>
          </a:p>
          <a:p>
            <a:r>
              <a:rPr lang="en-US" dirty="0"/>
              <a:t>Three bottles of each for 20 participants (3 oz pours per participant)</a:t>
            </a:r>
          </a:p>
          <a:p>
            <a:r>
              <a:rPr lang="en-US" dirty="0"/>
              <a:t>Same vintage</a:t>
            </a:r>
          </a:p>
          <a:p>
            <a:r>
              <a:rPr lang="en-US" dirty="0"/>
              <a:t>Host decanted wines and divided them into 6 oz. containers, and identified by number</a:t>
            </a:r>
          </a:p>
          <a:p>
            <a:r>
              <a:rPr lang="en-US" dirty="0"/>
              <a:t>Participant pick-up times were staggered to avoid a crowd</a:t>
            </a:r>
          </a:p>
          <a:p>
            <a:r>
              <a:rPr lang="en-US" dirty="0"/>
              <a:t>Decanting began about 2 hours prior to first scheduled pick-up, to allow sufficient time</a:t>
            </a:r>
          </a:p>
          <a:p>
            <a:r>
              <a:rPr lang="en-US" dirty="0"/>
              <a:t>Participants were told the challenge in the initial invitation and Zoom invitation: </a:t>
            </a:r>
          </a:p>
          <a:p>
            <a:r>
              <a:rPr lang="en-US" dirty="0"/>
              <a:t>Identify the wine from a different commune than the others</a:t>
            </a:r>
          </a:p>
          <a:p>
            <a:pPr marL="0" indent="0">
              <a:buNone/>
            </a:pPr>
            <a:endParaRPr lang="en-US" dirty="0"/>
          </a:p>
        </p:txBody>
      </p:sp>
      <p:sp>
        <p:nvSpPr>
          <p:cNvPr id="4" name="Content Placeholder 3">
            <a:extLst>
              <a:ext uri="{FF2B5EF4-FFF2-40B4-BE49-F238E27FC236}">
                <a16:creationId xmlns:a16="http://schemas.microsoft.com/office/drawing/2014/main" xmlns="" id="{81091BEF-7293-4D7B-A6B8-5D7336F1DAAB}"/>
              </a:ext>
            </a:extLst>
          </p:cNvPr>
          <p:cNvSpPr>
            <a:spLocks noGrp="1"/>
          </p:cNvSpPr>
          <p:nvPr>
            <p:ph sz="quarter" idx="4"/>
          </p:nvPr>
        </p:nvSpPr>
        <p:spPr>
          <a:xfrm>
            <a:off x="4752110" y="2496371"/>
            <a:ext cx="3586698" cy="3377955"/>
          </a:xfrm>
        </p:spPr>
        <p:txBody>
          <a:bodyPr>
            <a:normAutofit fontScale="85000" lnSpcReduction="20000"/>
          </a:bodyPr>
          <a:lstStyle/>
          <a:p>
            <a:r>
              <a:rPr lang="en-US" dirty="0"/>
              <a:t>All participants began tasting the wines at 3pm. </a:t>
            </a:r>
          </a:p>
          <a:p>
            <a:r>
              <a:rPr lang="en-US" dirty="0"/>
              <a:t>At 5 pm, the entire group of 20 met by Zoom.</a:t>
            </a:r>
          </a:p>
          <a:p>
            <a:r>
              <a:rPr lang="en-US" dirty="0"/>
              <a:t>Each group had five minutes to give their conclusions on which wine was different and discuss why (their impression of likely vintage, left vs right bank, how the tannins factored into identifying primary grape varieties). </a:t>
            </a:r>
          </a:p>
          <a:p>
            <a:r>
              <a:rPr lang="en-US" dirty="0"/>
              <a:t>David King (host) concluded the tasting by revealing the wines with a short explanation as to the clues.</a:t>
            </a:r>
          </a:p>
          <a:p>
            <a:r>
              <a:rPr lang="en-US" dirty="0"/>
              <a:t>Zoom Meeting Duration – 60 minutes</a:t>
            </a:r>
          </a:p>
          <a:p>
            <a:endParaRPr lang="en-US" dirty="0"/>
          </a:p>
        </p:txBody>
      </p:sp>
      <p:sp>
        <p:nvSpPr>
          <p:cNvPr id="6" name="Title 5">
            <a:extLst>
              <a:ext uri="{FF2B5EF4-FFF2-40B4-BE49-F238E27FC236}">
                <a16:creationId xmlns:a16="http://schemas.microsoft.com/office/drawing/2014/main" xmlns="" id="{772049DD-0E54-4FF3-9821-A91F69C69CA1}"/>
              </a:ext>
            </a:extLst>
          </p:cNvPr>
          <p:cNvSpPr>
            <a:spLocks noGrp="1"/>
          </p:cNvSpPr>
          <p:nvPr>
            <p:ph type="title"/>
          </p:nvPr>
        </p:nvSpPr>
        <p:spPr>
          <a:xfrm>
            <a:off x="1099748" y="523614"/>
            <a:ext cx="6692816" cy="1188720"/>
          </a:xfrm>
        </p:spPr>
        <p:txBody>
          <a:bodyPr>
            <a:normAutofit/>
          </a:bodyPr>
          <a:lstStyle/>
          <a:p>
            <a:r>
              <a:rPr lang="en-US" dirty="0"/>
              <a:t>Example: the Halifax puzzle </a:t>
            </a:r>
            <a:br>
              <a:rPr lang="en-US" dirty="0"/>
            </a:br>
            <a:r>
              <a:rPr lang="en-US" dirty="0"/>
              <a:t>virtual tasting</a:t>
            </a:r>
          </a:p>
        </p:txBody>
      </p:sp>
      <p:sp>
        <p:nvSpPr>
          <p:cNvPr id="5" name="Slide Number Placeholder 4">
            <a:extLst>
              <a:ext uri="{FF2B5EF4-FFF2-40B4-BE49-F238E27FC236}">
                <a16:creationId xmlns:a16="http://schemas.microsoft.com/office/drawing/2014/main" xmlns="" id="{33516DD3-3BC4-451A-9EF3-A56AA6BE73AE}"/>
              </a:ext>
            </a:extLst>
          </p:cNvPr>
          <p:cNvSpPr>
            <a:spLocks noGrp="1"/>
          </p:cNvSpPr>
          <p:nvPr>
            <p:ph type="sldNum" sz="quarter" idx="12"/>
          </p:nvPr>
        </p:nvSpPr>
        <p:spPr/>
        <p:txBody>
          <a:bodyPr/>
          <a:lstStyle/>
          <a:p>
            <a:fld id="{6072DBEA-AE0B-644E-8735-53E4516D9842}" type="slidenum">
              <a:rPr lang="en-US" smtClean="0"/>
              <a:t>4</a:t>
            </a:fld>
            <a:endParaRPr lang="en-US" dirty="0"/>
          </a:p>
        </p:txBody>
      </p:sp>
    </p:spTree>
    <p:extLst>
      <p:ext uri="{BB962C8B-B14F-4D97-AF65-F5344CB8AC3E}">
        <p14:creationId xmlns:p14="http://schemas.microsoft.com/office/powerpoint/2010/main" val="2021403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Sauvignon blanc</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38</a:t>
            </a:r>
          </a:p>
        </p:txBody>
      </p:sp>
      <p:graphicFrame>
        <p:nvGraphicFramePr>
          <p:cNvPr id="7" name="Content Placeholder 3">
            <a:extLst>
              <a:ext uri="{FF2B5EF4-FFF2-40B4-BE49-F238E27FC236}">
                <a16:creationId xmlns:a16="http://schemas.microsoft.com/office/drawing/2014/main" xmlns="" id="{816A7877-2835-4803-A158-8ABB06A24BC9}"/>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04E79C68-4C94-4788-9AD7-0792668C2F4A}"/>
              </a:ext>
            </a:extLst>
          </p:cNvPr>
          <p:cNvSpPr/>
          <p:nvPr/>
        </p:nvSpPr>
        <p:spPr>
          <a:xfrm>
            <a:off x="7008201" y="589330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91307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SÉmillon</a:t>
            </a:r>
          </a:p>
        </p:txBody>
      </p:sp>
      <p:sp>
        <p:nvSpPr>
          <p:cNvPr id="5" name="Slide Number Placeholder 4"/>
          <p:cNvSpPr>
            <a:spLocks noGrp="1"/>
          </p:cNvSpPr>
          <p:nvPr>
            <p:ph type="sldNum" sz="quarter" idx="12"/>
          </p:nvPr>
        </p:nvSpPr>
        <p:spPr/>
        <p:txBody>
          <a:bodyPr/>
          <a:lstStyle/>
          <a:p>
            <a:r>
              <a:rPr lang="en-US" dirty="0"/>
              <a:t>39</a:t>
            </a:r>
          </a:p>
        </p:txBody>
      </p:sp>
      <p:sp>
        <p:nvSpPr>
          <p:cNvPr id="6" name="Content Placeholder 2"/>
          <p:cNvSpPr>
            <a:spLocks noGrp="1"/>
          </p:cNvSpPr>
          <p:nvPr>
            <p:ph sz="half" idx="1"/>
          </p:nvPr>
        </p:nvSpPr>
        <p:spPr/>
        <p:txBody>
          <a:bodyPr>
            <a:normAutofit/>
          </a:bodyPr>
          <a:lstStyle/>
          <a:p>
            <a:r>
              <a:rPr lang="en-US" dirty="0">
                <a:solidFill>
                  <a:srgbClr val="002060"/>
                </a:solidFill>
              </a:rPr>
              <a:t>Thin skin</a:t>
            </a:r>
          </a:p>
          <a:p>
            <a:r>
              <a:rPr lang="en-US" dirty="0">
                <a:solidFill>
                  <a:srgbClr val="002060"/>
                </a:solidFill>
              </a:rPr>
              <a:t>Fairly easy to grow</a:t>
            </a:r>
          </a:p>
          <a:p>
            <a:endParaRPr lang="en-US" dirty="0">
              <a:solidFill>
                <a:srgbClr val="002060"/>
              </a:solidFill>
            </a:endParaRPr>
          </a:p>
          <a:p>
            <a:r>
              <a:rPr lang="en-US" dirty="0">
                <a:solidFill>
                  <a:srgbClr val="002060"/>
                </a:solidFill>
              </a:rPr>
              <a:t>Susceptible to botrytis</a:t>
            </a:r>
          </a:p>
          <a:p>
            <a:endParaRPr lang="en-US" dirty="0"/>
          </a:p>
        </p:txBody>
      </p:sp>
      <p:pic>
        <p:nvPicPr>
          <p:cNvPr id="7" name="Image 15" descr="04.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8105" y="2705100"/>
            <a:ext cx="3436144"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31BE7DBD-42EB-4241-8F2D-42FF97723BF4}"/>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1547497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750594"/>
            <a:ext cx="5937755" cy="1188720"/>
          </a:xfrm>
        </p:spPr>
        <p:txBody>
          <a:bodyPr/>
          <a:lstStyle/>
          <a:p>
            <a:r>
              <a:rPr lang="en-US" dirty="0"/>
              <a:t>SÉmillon</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40</a:t>
            </a:r>
          </a:p>
        </p:txBody>
      </p:sp>
      <p:sp>
        <p:nvSpPr>
          <p:cNvPr id="6" name="Content Placeholder 3"/>
          <p:cNvSpPr txBox="1">
            <a:spLocks/>
          </p:cNvSpPr>
          <p:nvPr/>
        </p:nvSpPr>
        <p:spPr>
          <a:xfrm>
            <a:off x="1606045" y="2244436"/>
            <a:ext cx="5937755" cy="3713019"/>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500" b="1" dirty="0">
                <a:solidFill>
                  <a:schemeClr val="accent6">
                    <a:lumMod val="75000"/>
                  </a:schemeClr>
                </a:solidFill>
              </a:rPr>
              <a:t>Appearance:</a:t>
            </a:r>
          </a:p>
          <a:p>
            <a:r>
              <a:rPr lang="en-US" sz="1500" dirty="0">
                <a:solidFill>
                  <a:schemeClr val="accent3"/>
                </a:solidFill>
              </a:rPr>
              <a:t>Golden color</a:t>
            </a:r>
          </a:p>
          <a:p>
            <a:pPr marL="0" indent="0">
              <a:buNone/>
            </a:pPr>
            <a:r>
              <a:rPr lang="en-US" sz="1500" b="1" dirty="0">
                <a:solidFill>
                  <a:schemeClr val="accent6">
                    <a:lumMod val="75000"/>
                  </a:schemeClr>
                </a:solidFill>
              </a:rPr>
              <a:t>Palate:</a:t>
            </a:r>
          </a:p>
          <a:p>
            <a:r>
              <a:rPr lang="en-US" sz="1500" dirty="0">
                <a:solidFill>
                  <a:schemeClr val="accent3"/>
                </a:solidFill>
              </a:rPr>
              <a:t>Neutral, flat-tasting in youth / Develops rich, honeyed complexity in bottle</a:t>
            </a:r>
          </a:p>
          <a:p>
            <a:r>
              <a:rPr lang="en-US" sz="1500" dirty="0">
                <a:solidFill>
                  <a:schemeClr val="accent3"/>
                </a:solidFill>
              </a:rPr>
              <a:t>Medium to full body</a:t>
            </a:r>
          </a:p>
          <a:p>
            <a:r>
              <a:rPr lang="en-US" sz="1500" dirty="0">
                <a:solidFill>
                  <a:schemeClr val="accent3"/>
                </a:solidFill>
              </a:rPr>
              <a:t>Waxy texture</a:t>
            </a:r>
          </a:p>
          <a:p>
            <a:r>
              <a:rPr lang="en-US" sz="1500" dirty="0">
                <a:solidFill>
                  <a:schemeClr val="accent3"/>
                </a:solidFill>
              </a:rPr>
              <a:t>Acidity varies – in Bordeaux, acidity is usually high:</a:t>
            </a:r>
          </a:p>
          <a:p>
            <a:r>
              <a:rPr lang="en-US" sz="1500" dirty="0">
                <a:solidFill>
                  <a:schemeClr val="accent3"/>
                </a:solidFill>
              </a:rPr>
              <a:t>Bordeaux acidity = zesty, tangy, “electric”</a:t>
            </a:r>
            <a:endParaRPr lang="en-US" sz="1300" dirty="0">
              <a:solidFill>
                <a:schemeClr val="accent3"/>
              </a:solidFill>
            </a:endParaRPr>
          </a:p>
          <a:p>
            <a:r>
              <a:rPr lang="en-US" sz="1500" dirty="0">
                <a:solidFill>
                  <a:schemeClr val="accent3"/>
                </a:solidFill>
              </a:rPr>
              <a:t>Low to medium alcohol</a:t>
            </a:r>
          </a:p>
          <a:p>
            <a:endParaRPr lang="en-US" sz="1500" dirty="0">
              <a:solidFill>
                <a:schemeClr val="accent3"/>
              </a:solidFill>
            </a:endParaRPr>
          </a:p>
        </p:txBody>
      </p:sp>
    </p:spTree>
    <p:extLst>
      <p:ext uri="{BB962C8B-B14F-4D97-AF65-F5344CB8AC3E}">
        <p14:creationId xmlns:p14="http://schemas.microsoft.com/office/powerpoint/2010/main" val="967823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SÉmillon</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41</a:t>
            </a:r>
          </a:p>
        </p:txBody>
      </p:sp>
      <p:graphicFrame>
        <p:nvGraphicFramePr>
          <p:cNvPr id="7" name="Content Placeholder 3">
            <a:extLst>
              <a:ext uri="{FF2B5EF4-FFF2-40B4-BE49-F238E27FC236}">
                <a16:creationId xmlns:a16="http://schemas.microsoft.com/office/drawing/2014/main" xmlns="" id="{F7DEA786-3684-4EE8-BF59-FEB598BBAB37}"/>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DFD7757D-E27D-4896-A8AF-2A2A0CFFE3B7}"/>
              </a:ext>
            </a:extLst>
          </p:cNvPr>
          <p:cNvSpPr/>
          <p:nvPr/>
        </p:nvSpPr>
        <p:spPr>
          <a:xfrm>
            <a:off x="7110725" y="5857378"/>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167503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muscadelle</a:t>
            </a:r>
          </a:p>
        </p:txBody>
      </p:sp>
      <p:sp>
        <p:nvSpPr>
          <p:cNvPr id="5" name="Slide Number Placeholder 4"/>
          <p:cNvSpPr>
            <a:spLocks noGrp="1"/>
          </p:cNvSpPr>
          <p:nvPr>
            <p:ph type="sldNum" sz="quarter" idx="12"/>
          </p:nvPr>
        </p:nvSpPr>
        <p:spPr/>
        <p:txBody>
          <a:bodyPr/>
          <a:lstStyle/>
          <a:p>
            <a:r>
              <a:rPr lang="en-US" dirty="0"/>
              <a:t>42</a:t>
            </a:r>
          </a:p>
        </p:txBody>
      </p:sp>
      <p:sp>
        <p:nvSpPr>
          <p:cNvPr id="6" name="Content Placeholder 2"/>
          <p:cNvSpPr>
            <a:spLocks noGrp="1"/>
          </p:cNvSpPr>
          <p:nvPr>
            <p:ph sz="half" idx="1"/>
          </p:nvPr>
        </p:nvSpPr>
        <p:spPr/>
        <p:txBody>
          <a:bodyPr>
            <a:normAutofit/>
          </a:bodyPr>
          <a:lstStyle/>
          <a:p>
            <a:endParaRPr lang="en-US" dirty="0">
              <a:solidFill>
                <a:srgbClr val="002060"/>
              </a:solidFill>
            </a:endParaRPr>
          </a:p>
          <a:p>
            <a:r>
              <a:rPr lang="en-US" dirty="0">
                <a:solidFill>
                  <a:srgbClr val="002060"/>
                </a:solidFill>
              </a:rPr>
              <a:t>Somewhat susceptible to botrytis</a:t>
            </a:r>
          </a:p>
          <a:p>
            <a:endParaRPr lang="en-US" dirty="0"/>
          </a:p>
        </p:txBody>
      </p:sp>
      <p:sp>
        <p:nvSpPr>
          <p:cNvPr id="3" name="Content Placeholder 2"/>
          <p:cNvSpPr>
            <a:spLocks noGrp="1"/>
          </p:cNvSpPr>
          <p:nvPr>
            <p:ph sz="half" idx="2"/>
          </p:nvPr>
        </p:nvSpPr>
        <p:spPr/>
        <p:txBody>
          <a:bodyPr/>
          <a:lstStyle/>
          <a:p>
            <a:endParaRPr lang="en-US" dirty="0"/>
          </a:p>
        </p:txBody>
      </p:sp>
      <p:pic>
        <p:nvPicPr>
          <p:cNvPr id="8" name="Image 15" descr="0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423" y="2491541"/>
            <a:ext cx="3847338" cy="303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5E348E72-236F-4926-9726-BB647DCC09EF}"/>
              </a:ext>
            </a:extLst>
          </p:cNvPr>
          <p:cNvSpPr/>
          <p:nvPr/>
        </p:nvSpPr>
        <p:spPr>
          <a:xfrm>
            <a:off x="7184154" y="5849749"/>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172725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MUSCADELLE</a:t>
            </a:r>
          </a:p>
        </p:txBody>
      </p:sp>
      <p:sp>
        <p:nvSpPr>
          <p:cNvPr id="5" name="Rectangle 4"/>
          <p:cNvSpPr/>
          <p:nvPr/>
        </p:nvSpPr>
        <p:spPr>
          <a:xfrm>
            <a:off x="7110725" y="5603462"/>
            <a:ext cx="1414791" cy="253916"/>
          </a:xfrm>
          <a:prstGeom prst="rect">
            <a:avLst/>
          </a:prstGeom>
        </p:spPr>
        <p:txBody>
          <a:bodyPr wrap="square">
            <a:spAutoFit/>
          </a:bodyPr>
          <a:lstStyle/>
          <a:p>
            <a:r>
              <a:rPr lang="en-US" sz="1050" dirty="0"/>
              <a:t>© Kelleen Hubbs</a:t>
            </a:r>
          </a:p>
        </p:txBody>
      </p:sp>
      <p:sp>
        <p:nvSpPr>
          <p:cNvPr id="3" name="Slide Number Placeholder 2"/>
          <p:cNvSpPr>
            <a:spLocks noGrp="1"/>
          </p:cNvSpPr>
          <p:nvPr>
            <p:ph type="sldNum" sz="quarter" idx="12"/>
          </p:nvPr>
        </p:nvSpPr>
        <p:spPr/>
        <p:txBody>
          <a:bodyPr/>
          <a:lstStyle/>
          <a:p>
            <a:r>
              <a:rPr lang="en-US" dirty="0"/>
              <a:t>43</a:t>
            </a:r>
          </a:p>
        </p:txBody>
      </p:sp>
      <p:sp>
        <p:nvSpPr>
          <p:cNvPr id="6" name="Content Placeholder 3"/>
          <p:cNvSpPr txBox="1">
            <a:spLocks/>
          </p:cNvSpPr>
          <p:nvPr/>
        </p:nvSpPr>
        <p:spPr>
          <a:xfrm>
            <a:off x="1606045" y="2469357"/>
            <a:ext cx="5937755" cy="29062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500" b="1" dirty="0">
              <a:solidFill>
                <a:schemeClr val="accent6">
                  <a:lumMod val="75000"/>
                </a:schemeClr>
              </a:solidFill>
            </a:endParaRPr>
          </a:p>
          <a:p>
            <a:pPr marL="0" indent="0">
              <a:buNone/>
            </a:pPr>
            <a:r>
              <a:rPr lang="en-US" sz="1500" b="1" dirty="0">
                <a:solidFill>
                  <a:schemeClr val="accent6">
                    <a:lumMod val="75000"/>
                  </a:schemeClr>
                </a:solidFill>
              </a:rPr>
              <a:t>Nose:</a:t>
            </a:r>
          </a:p>
          <a:p>
            <a:r>
              <a:rPr lang="en-US" sz="1500" dirty="0">
                <a:solidFill>
                  <a:schemeClr val="accent3"/>
                </a:solidFill>
              </a:rPr>
              <a:t>Intense aromas</a:t>
            </a:r>
          </a:p>
          <a:p>
            <a:r>
              <a:rPr lang="en-US" sz="1500" dirty="0">
                <a:solidFill>
                  <a:schemeClr val="accent3"/>
                </a:solidFill>
              </a:rPr>
              <a:t>In Bordeaux, flowery</a:t>
            </a:r>
          </a:p>
          <a:p>
            <a:pPr marL="0" indent="0">
              <a:buNone/>
            </a:pPr>
            <a:r>
              <a:rPr lang="en-US" sz="1500" b="1" dirty="0">
                <a:solidFill>
                  <a:schemeClr val="accent6">
                    <a:lumMod val="75000"/>
                  </a:schemeClr>
                </a:solidFill>
              </a:rPr>
              <a:t>Palate:</a:t>
            </a:r>
          </a:p>
          <a:p>
            <a:r>
              <a:rPr lang="en-US" sz="1500" dirty="0">
                <a:solidFill>
                  <a:schemeClr val="accent3"/>
                </a:solidFill>
              </a:rPr>
              <a:t>Low acidity </a:t>
            </a:r>
          </a:p>
          <a:p>
            <a:r>
              <a:rPr lang="en-US" sz="1500" dirty="0">
                <a:solidFill>
                  <a:schemeClr val="accent3"/>
                </a:solidFill>
              </a:rPr>
              <a:t>Round</a:t>
            </a:r>
          </a:p>
          <a:p>
            <a:pPr marL="0" indent="0">
              <a:buNone/>
            </a:pPr>
            <a:endParaRPr lang="en-US" sz="1500" b="1" dirty="0">
              <a:solidFill>
                <a:schemeClr val="accent6">
                  <a:lumMod val="75000"/>
                </a:schemeClr>
              </a:solidFill>
            </a:endParaRPr>
          </a:p>
          <a:p>
            <a:pPr marL="0" indent="0">
              <a:buNone/>
            </a:pPr>
            <a:endParaRPr lang="en-US" sz="1500" b="1" dirty="0">
              <a:solidFill>
                <a:schemeClr val="accent6">
                  <a:lumMod val="75000"/>
                </a:schemeClr>
              </a:solidFill>
            </a:endParaRPr>
          </a:p>
          <a:p>
            <a:pPr marL="0" indent="0">
              <a:buNone/>
            </a:pPr>
            <a:endParaRPr lang="en-US" sz="1500" dirty="0">
              <a:solidFill>
                <a:schemeClr val="accent1"/>
              </a:solidFill>
            </a:endParaRPr>
          </a:p>
        </p:txBody>
      </p:sp>
    </p:spTree>
    <p:extLst>
      <p:ext uri="{BB962C8B-B14F-4D97-AF65-F5344CB8AC3E}">
        <p14:creationId xmlns:p14="http://schemas.microsoft.com/office/powerpoint/2010/main" val="2443963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2E03F-E0FA-438F-AF52-E39D468ABB12}"/>
              </a:ext>
            </a:extLst>
          </p:cNvPr>
          <p:cNvSpPr>
            <a:spLocks noGrp="1"/>
          </p:cNvSpPr>
          <p:nvPr>
            <p:ph type="title"/>
          </p:nvPr>
        </p:nvSpPr>
        <p:spPr/>
        <p:txBody>
          <a:bodyPr/>
          <a:lstStyle/>
          <a:p>
            <a:r>
              <a:rPr lang="en-US" dirty="0"/>
              <a:t>muscadelle</a:t>
            </a:r>
          </a:p>
        </p:txBody>
      </p:sp>
      <p:sp>
        <p:nvSpPr>
          <p:cNvPr id="5" name="Slide Number Placeholder 2">
            <a:extLst>
              <a:ext uri="{FF2B5EF4-FFF2-40B4-BE49-F238E27FC236}">
                <a16:creationId xmlns:a16="http://schemas.microsoft.com/office/drawing/2014/main" xmlns="" id="{3F8CD9DB-8626-4D26-B68D-4DE6168760F9}"/>
              </a:ext>
            </a:extLst>
          </p:cNvPr>
          <p:cNvSpPr>
            <a:spLocks noGrp="1"/>
          </p:cNvSpPr>
          <p:nvPr>
            <p:ph type="sldNum" sz="quarter" idx="12"/>
          </p:nvPr>
        </p:nvSpPr>
        <p:spPr>
          <a:xfrm>
            <a:off x="8240112" y="6217920"/>
            <a:ext cx="365760" cy="365760"/>
          </a:xfrm>
        </p:spPr>
        <p:txBody>
          <a:bodyPr/>
          <a:lstStyle/>
          <a:p>
            <a:r>
              <a:rPr lang="en-US" dirty="0"/>
              <a:t>44</a:t>
            </a:r>
          </a:p>
        </p:txBody>
      </p:sp>
      <p:graphicFrame>
        <p:nvGraphicFramePr>
          <p:cNvPr id="11" name="Content Placeholder 3">
            <a:extLst>
              <a:ext uri="{FF2B5EF4-FFF2-40B4-BE49-F238E27FC236}">
                <a16:creationId xmlns:a16="http://schemas.microsoft.com/office/drawing/2014/main" xmlns="" id="{BD9DAFD8-2A20-46EE-821F-D671600363B6}"/>
              </a:ext>
            </a:extLst>
          </p:cNvPr>
          <p:cNvGraphicFramePr>
            <a:graphicFrameLocks noGrp="1"/>
          </p:cNvGraphicFramePr>
          <p:nvPr>
            <p:ph idx="1"/>
          </p:nvPr>
        </p:nvGraphicFramePr>
        <p:xfrm>
          <a:off x="1606550" y="2638425"/>
          <a:ext cx="593725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163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E8D89-CF7A-4BD8-95CA-EF7853E158B1}"/>
              </a:ext>
            </a:extLst>
          </p:cNvPr>
          <p:cNvSpPr>
            <a:spLocks noGrp="1"/>
          </p:cNvSpPr>
          <p:nvPr>
            <p:ph type="title"/>
          </p:nvPr>
        </p:nvSpPr>
        <p:spPr/>
        <p:txBody>
          <a:bodyPr/>
          <a:lstStyle/>
          <a:p>
            <a:r>
              <a:rPr lang="en-US" dirty="0"/>
              <a:t>Vintage effect</a:t>
            </a:r>
          </a:p>
        </p:txBody>
      </p:sp>
      <p:sp>
        <p:nvSpPr>
          <p:cNvPr id="3" name="Content Placeholder 2">
            <a:extLst>
              <a:ext uri="{FF2B5EF4-FFF2-40B4-BE49-F238E27FC236}">
                <a16:creationId xmlns:a16="http://schemas.microsoft.com/office/drawing/2014/main" xmlns="" id="{A9020897-540D-43BD-8618-22539F2FF187}"/>
              </a:ext>
            </a:extLst>
          </p:cNvPr>
          <p:cNvSpPr>
            <a:spLocks noGrp="1"/>
          </p:cNvSpPr>
          <p:nvPr>
            <p:ph idx="1"/>
          </p:nvPr>
        </p:nvSpPr>
        <p:spPr/>
        <p:txBody>
          <a:bodyPr/>
          <a:lstStyle/>
          <a:p>
            <a:r>
              <a:rPr lang="en-US" dirty="0"/>
              <a:t>The following slides can be used to help analyze or invite a discussion of a particular vintage’s effect on the wines</a:t>
            </a:r>
          </a:p>
        </p:txBody>
      </p:sp>
      <p:sp>
        <p:nvSpPr>
          <p:cNvPr id="4" name="Slide Number Placeholder 3">
            <a:extLst>
              <a:ext uri="{FF2B5EF4-FFF2-40B4-BE49-F238E27FC236}">
                <a16:creationId xmlns:a16="http://schemas.microsoft.com/office/drawing/2014/main" xmlns="" id="{CF649564-BD0F-4D8B-8AD1-B5B9047040D8}"/>
              </a:ext>
            </a:extLst>
          </p:cNvPr>
          <p:cNvSpPr>
            <a:spLocks noGrp="1"/>
          </p:cNvSpPr>
          <p:nvPr>
            <p:ph type="sldNum" sz="quarter" idx="12"/>
          </p:nvPr>
        </p:nvSpPr>
        <p:spPr/>
        <p:txBody>
          <a:bodyPr/>
          <a:lstStyle/>
          <a:p>
            <a:fld id="{6072DBEA-AE0B-644E-8735-53E4516D9842}" type="slidenum">
              <a:rPr lang="en-US" smtClean="0"/>
              <a:t>47</a:t>
            </a:fld>
            <a:endParaRPr lang="en-US" dirty="0"/>
          </a:p>
        </p:txBody>
      </p:sp>
    </p:spTree>
    <p:extLst>
      <p:ext uri="{BB962C8B-B14F-4D97-AF65-F5344CB8AC3E}">
        <p14:creationId xmlns:p14="http://schemas.microsoft.com/office/powerpoint/2010/main" val="32490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E0506-7107-4CC3-BAB1-6F04565E33F3}"/>
              </a:ext>
            </a:extLst>
          </p:cNvPr>
          <p:cNvSpPr>
            <a:spLocks noGrp="1"/>
          </p:cNvSpPr>
          <p:nvPr>
            <p:ph type="title"/>
          </p:nvPr>
        </p:nvSpPr>
        <p:spPr/>
        <p:txBody>
          <a:bodyPr/>
          <a:lstStyle/>
          <a:p>
            <a:r>
              <a:rPr lang="en-US" dirty="0"/>
              <a:t>Vintage - Clues</a:t>
            </a:r>
          </a:p>
        </p:txBody>
      </p:sp>
      <p:sp>
        <p:nvSpPr>
          <p:cNvPr id="3" name="Content Placeholder 2">
            <a:extLst>
              <a:ext uri="{FF2B5EF4-FFF2-40B4-BE49-F238E27FC236}">
                <a16:creationId xmlns:a16="http://schemas.microsoft.com/office/drawing/2014/main" xmlns="" id="{2BE1ADB4-80AC-4095-9CEE-3F0F8E60ECDC}"/>
              </a:ext>
            </a:extLst>
          </p:cNvPr>
          <p:cNvSpPr>
            <a:spLocks noGrp="1"/>
          </p:cNvSpPr>
          <p:nvPr>
            <p:ph idx="1"/>
          </p:nvPr>
        </p:nvSpPr>
        <p:spPr/>
        <p:txBody>
          <a:bodyPr/>
          <a:lstStyle/>
          <a:p>
            <a:r>
              <a:rPr lang="en-US" dirty="0"/>
              <a:t>Red wines:</a:t>
            </a:r>
          </a:p>
          <a:p>
            <a:pPr lvl="1"/>
            <a:r>
              <a:rPr lang="en-US" dirty="0"/>
              <a:t>Generous fruit and ripe tannins = warmer than usual vintage </a:t>
            </a:r>
          </a:p>
          <a:p>
            <a:pPr lvl="1"/>
            <a:r>
              <a:rPr lang="en-US" dirty="0"/>
              <a:t>Fruit finish = ripe fruit, good vintage</a:t>
            </a:r>
          </a:p>
          <a:p>
            <a:pPr lvl="1"/>
            <a:r>
              <a:rPr lang="en-US" dirty="0"/>
              <a:t>Acid finish = lesser vintage</a:t>
            </a:r>
          </a:p>
          <a:p>
            <a:r>
              <a:rPr lang="en-US" dirty="0"/>
              <a:t>White wines:</a:t>
            </a:r>
          </a:p>
          <a:p>
            <a:pPr lvl="1"/>
            <a:r>
              <a:rPr lang="en-US" dirty="0"/>
              <a:t>Tart, linear = could be from a difficult vintage</a:t>
            </a:r>
          </a:p>
          <a:p>
            <a:pPr lvl="1"/>
            <a:r>
              <a:rPr lang="en-US" dirty="0"/>
              <a:t>Need preservation of acidity for quality wine</a:t>
            </a:r>
          </a:p>
          <a:p>
            <a:pPr marL="228600" lvl="1" indent="0">
              <a:buNone/>
            </a:pPr>
            <a:endParaRPr lang="en-US" dirty="0"/>
          </a:p>
        </p:txBody>
      </p:sp>
      <p:sp>
        <p:nvSpPr>
          <p:cNvPr id="4" name="Slide Number Placeholder 3">
            <a:extLst>
              <a:ext uri="{FF2B5EF4-FFF2-40B4-BE49-F238E27FC236}">
                <a16:creationId xmlns:a16="http://schemas.microsoft.com/office/drawing/2014/main" xmlns="" id="{1E2A982A-288F-46D6-91E2-128B6282ED31}"/>
              </a:ext>
            </a:extLst>
          </p:cNvPr>
          <p:cNvSpPr>
            <a:spLocks noGrp="1"/>
          </p:cNvSpPr>
          <p:nvPr>
            <p:ph type="sldNum" sz="quarter" idx="12"/>
          </p:nvPr>
        </p:nvSpPr>
        <p:spPr/>
        <p:txBody>
          <a:bodyPr/>
          <a:lstStyle/>
          <a:p>
            <a:fld id="{6072DBEA-AE0B-644E-8735-53E4516D9842}" type="slidenum">
              <a:rPr lang="en-US" smtClean="0"/>
              <a:t>48</a:t>
            </a:fld>
            <a:endParaRPr lang="en-US" dirty="0"/>
          </a:p>
        </p:txBody>
      </p:sp>
      <p:sp>
        <p:nvSpPr>
          <p:cNvPr id="5" name="Rectangle 4">
            <a:extLst>
              <a:ext uri="{FF2B5EF4-FFF2-40B4-BE49-F238E27FC236}">
                <a16:creationId xmlns:a16="http://schemas.microsoft.com/office/drawing/2014/main" xmlns="" id="{C59B7C10-2388-489B-87C5-0636018262AC}"/>
              </a:ext>
            </a:extLst>
          </p:cNvPr>
          <p:cNvSpPr/>
          <p:nvPr/>
        </p:nvSpPr>
        <p:spPr>
          <a:xfrm>
            <a:off x="7110725" y="5603462"/>
            <a:ext cx="1414791" cy="253916"/>
          </a:xfrm>
          <a:prstGeom prst="rect">
            <a:avLst/>
          </a:prstGeom>
        </p:spPr>
        <p:txBody>
          <a:bodyPr wrap="square">
            <a:spAutoFit/>
          </a:bodyPr>
          <a:lstStyle/>
          <a:p>
            <a:r>
              <a:rPr lang="en-US" sz="1050" dirty="0"/>
              <a:t>© Kelleen Hubbs</a:t>
            </a:r>
          </a:p>
        </p:txBody>
      </p:sp>
    </p:spTree>
    <p:extLst>
      <p:ext uri="{BB962C8B-B14F-4D97-AF65-F5344CB8AC3E}">
        <p14:creationId xmlns:p14="http://schemas.microsoft.com/office/powerpoint/2010/main" val="3823927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729165"/>
            <a:ext cx="5937755" cy="1188720"/>
          </a:xfrm>
        </p:spPr>
        <p:txBody>
          <a:bodyPr/>
          <a:lstStyle/>
          <a:p>
            <a:r>
              <a:rPr lang="en-US" dirty="0"/>
              <a:t>Vintage – weather effect</a:t>
            </a:r>
          </a:p>
        </p:txBody>
      </p:sp>
      <p:sp>
        <p:nvSpPr>
          <p:cNvPr id="3" name="Content Placeholder 2"/>
          <p:cNvSpPr>
            <a:spLocks noGrp="1"/>
          </p:cNvSpPr>
          <p:nvPr>
            <p:ph idx="1"/>
          </p:nvPr>
        </p:nvSpPr>
        <p:spPr>
          <a:xfrm>
            <a:off x="886692" y="2318836"/>
            <a:ext cx="7135090" cy="3809999"/>
          </a:xfrm>
        </p:spPr>
        <p:txBody>
          <a:bodyPr>
            <a:normAutofit/>
          </a:bodyPr>
          <a:lstStyle/>
          <a:p>
            <a:pPr lvl="1"/>
            <a:r>
              <a:rPr lang="en-US" dirty="0">
                <a:solidFill>
                  <a:schemeClr val="tx1"/>
                </a:solidFill>
              </a:rPr>
              <a:t>Spring frosts </a:t>
            </a:r>
            <a:r>
              <a:rPr lang="en-US" dirty="0">
                <a:solidFill>
                  <a:srgbClr val="002060"/>
                </a:solidFill>
              </a:rPr>
              <a:t>can also reduce the number of branches that will develop on each vine, and can cause millerandage and coulure, affecting yield </a:t>
            </a:r>
          </a:p>
          <a:p>
            <a:pPr lvl="2"/>
            <a:r>
              <a:rPr lang="en-US" dirty="0">
                <a:solidFill>
                  <a:srgbClr val="002060"/>
                </a:solidFill>
              </a:rPr>
              <a:t>Earlier flowering varieties, like Merlot and Cabernet Franc, are more affected than late-flowering varieties, like Cabernet Sauvignon</a:t>
            </a:r>
          </a:p>
          <a:p>
            <a:pPr lvl="2"/>
            <a:r>
              <a:rPr lang="en-US" dirty="0">
                <a:solidFill>
                  <a:srgbClr val="002060"/>
                </a:solidFill>
              </a:rPr>
              <a:t>These conditions can affect the supply of inexpensive, ready-to-drink red Bordeaux which has a high proportion of Merlot</a:t>
            </a:r>
          </a:p>
          <a:p>
            <a:pPr marL="457200" lvl="2" indent="0">
              <a:buNone/>
            </a:pPr>
            <a:r>
              <a:rPr lang="en-US" dirty="0">
                <a:solidFill>
                  <a:schemeClr val="tx1"/>
                </a:solidFill>
              </a:rPr>
              <a:t>Cold, rainy springs </a:t>
            </a:r>
            <a:r>
              <a:rPr lang="en-US" dirty="0">
                <a:solidFill>
                  <a:srgbClr val="002060"/>
                </a:solidFill>
              </a:rPr>
              <a:t>can also cause millerandage or coulure, affecting yield</a:t>
            </a:r>
          </a:p>
          <a:p>
            <a:pPr marL="457200" lvl="2" indent="0">
              <a:buNone/>
            </a:pPr>
            <a:r>
              <a:rPr lang="en-US" dirty="0">
                <a:solidFill>
                  <a:schemeClr val="tx1"/>
                </a:solidFill>
              </a:rPr>
              <a:t>	*See the end of this PPT for an explanation on millerandange and coulure</a:t>
            </a:r>
          </a:p>
          <a:p>
            <a:endParaRPr lang="en-US" dirty="0"/>
          </a:p>
        </p:txBody>
      </p:sp>
      <p:sp>
        <p:nvSpPr>
          <p:cNvPr id="4" name="Rectangle 3"/>
          <p:cNvSpPr/>
          <p:nvPr/>
        </p:nvSpPr>
        <p:spPr>
          <a:xfrm>
            <a:off x="7078859" y="5857378"/>
            <a:ext cx="1414791" cy="253916"/>
          </a:xfrm>
          <a:prstGeom prst="rect">
            <a:avLst/>
          </a:prstGeom>
        </p:spPr>
        <p:txBody>
          <a:bodyPr wrap="square">
            <a:spAutoFit/>
          </a:bodyPr>
          <a:lstStyle/>
          <a:p>
            <a:r>
              <a:rPr lang="en-US" sz="1050" dirty="0"/>
              <a:t>© Kelleen Hubbs</a:t>
            </a:r>
          </a:p>
        </p:txBody>
      </p:sp>
      <p:sp>
        <p:nvSpPr>
          <p:cNvPr id="5" name="Slide Number Placeholder 4"/>
          <p:cNvSpPr>
            <a:spLocks noGrp="1"/>
          </p:cNvSpPr>
          <p:nvPr>
            <p:ph type="sldNum" sz="quarter" idx="12"/>
          </p:nvPr>
        </p:nvSpPr>
        <p:spPr/>
        <p:txBody>
          <a:bodyPr/>
          <a:lstStyle/>
          <a:p>
            <a:fld id="{4FAB73BC-B049-4115-A692-8D63A059BFB8}" type="slidenum">
              <a:rPr lang="en-US" smtClean="0"/>
              <a:t>49</a:t>
            </a:fld>
            <a:endParaRPr lang="en-US" dirty="0"/>
          </a:p>
        </p:txBody>
      </p:sp>
    </p:spTree>
    <p:extLst>
      <p:ext uri="{BB962C8B-B14F-4D97-AF65-F5344CB8AC3E}">
        <p14:creationId xmlns:p14="http://schemas.microsoft.com/office/powerpoint/2010/main" val="41892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themes / challenges for Blind tastings</a:t>
            </a:r>
          </a:p>
        </p:txBody>
      </p:sp>
      <p:sp>
        <p:nvSpPr>
          <p:cNvPr id="3" name="Content Placeholder 2"/>
          <p:cNvSpPr>
            <a:spLocks noGrp="1"/>
          </p:cNvSpPr>
          <p:nvPr>
            <p:ph idx="1"/>
          </p:nvPr>
        </p:nvSpPr>
        <p:spPr/>
        <p:txBody>
          <a:bodyPr>
            <a:normAutofit/>
          </a:bodyPr>
          <a:lstStyle/>
          <a:p>
            <a:r>
              <a:rPr lang="en-US" dirty="0"/>
              <a:t>Name That Vintage</a:t>
            </a:r>
          </a:p>
          <a:p>
            <a:r>
              <a:rPr lang="en-US" dirty="0"/>
              <a:t>Halifax puzzle (Which wine is different?)</a:t>
            </a:r>
          </a:p>
          <a:p>
            <a:r>
              <a:rPr lang="en-US" dirty="0"/>
              <a:t>Identify That Commune</a:t>
            </a:r>
          </a:p>
          <a:p>
            <a:r>
              <a:rPr lang="en-US" dirty="0"/>
              <a:t>Identify Left Bank vs. Right Bank</a:t>
            </a:r>
          </a:p>
          <a:p>
            <a:r>
              <a:rPr lang="en-US" dirty="0"/>
              <a:t>Rank Wines By Percentage of Cabernet Sauvignon</a:t>
            </a:r>
          </a:p>
          <a:p>
            <a:r>
              <a:rPr lang="en-US" dirty="0"/>
              <a:t>…Any challenge that asks participants to compare and contrast the wines</a:t>
            </a:r>
          </a:p>
          <a:p>
            <a:endParaRPr lang="en-US" dirty="0"/>
          </a:p>
          <a:p>
            <a:endParaRPr lang="en-US" dirty="0"/>
          </a:p>
        </p:txBody>
      </p:sp>
      <p:sp>
        <p:nvSpPr>
          <p:cNvPr id="4" name="Slide Number Placeholder 3">
            <a:extLst>
              <a:ext uri="{FF2B5EF4-FFF2-40B4-BE49-F238E27FC236}">
                <a16:creationId xmlns:a16="http://schemas.microsoft.com/office/drawing/2014/main" xmlns="" id="{08BD7E0B-64ED-409A-808A-7E9AFE0ABECB}"/>
              </a:ext>
            </a:extLst>
          </p:cNvPr>
          <p:cNvSpPr>
            <a:spLocks noGrp="1"/>
          </p:cNvSpPr>
          <p:nvPr>
            <p:ph type="sldNum" sz="quarter" idx="12"/>
          </p:nvPr>
        </p:nvSpPr>
        <p:spPr/>
        <p:txBody>
          <a:bodyPr/>
          <a:lstStyle/>
          <a:p>
            <a:fld id="{6072DBEA-AE0B-644E-8735-53E4516D9842}" type="slidenum">
              <a:rPr lang="en-US" smtClean="0"/>
              <a:t>5</a:t>
            </a:fld>
            <a:endParaRPr lang="en-US" dirty="0"/>
          </a:p>
        </p:txBody>
      </p:sp>
    </p:spTree>
    <p:extLst>
      <p:ext uri="{BB962C8B-B14F-4D97-AF65-F5344CB8AC3E}">
        <p14:creationId xmlns:p14="http://schemas.microsoft.com/office/powerpoint/2010/main" val="3008591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Vintage – weather effect</a:t>
            </a:r>
          </a:p>
        </p:txBody>
      </p:sp>
      <p:sp>
        <p:nvSpPr>
          <p:cNvPr id="3" name="Content Placeholder 2"/>
          <p:cNvSpPr>
            <a:spLocks noGrp="1"/>
          </p:cNvSpPr>
          <p:nvPr>
            <p:ph idx="1"/>
          </p:nvPr>
        </p:nvSpPr>
        <p:spPr>
          <a:xfrm>
            <a:off x="928255" y="2638045"/>
            <a:ext cx="7121236" cy="3101983"/>
          </a:xfrm>
        </p:spPr>
        <p:txBody>
          <a:bodyPr>
            <a:normAutofit/>
          </a:bodyPr>
          <a:lstStyle/>
          <a:p>
            <a:pPr lvl="1"/>
            <a:r>
              <a:rPr lang="en-US" dirty="0">
                <a:solidFill>
                  <a:schemeClr val="tx1"/>
                </a:solidFill>
              </a:rPr>
              <a:t>Very hot, dry summers</a:t>
            </a:r>
          </a:p>
          <a:p>
            <a:pPr lvl="2"/>
            <a:r>
              <a:rPr lang="en-US" dirty="0">
                <a:solidFill>
                  <a:srgbClr val="002060"/>
                </a:solidFill>
              </a:rPr>
              <a:t>Earlier flowering varieties, like Merlot and Cabernet Franc, are more affected than late-flowering varieties, like Cabernet Sauvignon</a:t>
            </a:r>
          </a:p>
          <a:p>
            <a:pPr lvl="2"/>
            <a:r>
              <a:rPr lang="en-US" dirty="0">
                <a:solidFill>
                  <a:srgbClr val="002060"/>
                </a:solidFill>
              </a:rPr>
              <a:t>This can affect the supply of inexpensive, ready-to-drink red Bordeaux which has a high proportion of Merlot</a:t>
            </a:r>
          </a:p>
          <a:p>
            <a:pPr lvl="1"/>
            <a:r>
              <a:rPr lang="en-US" dirty="0">
                <a:solidFill>
                  <a:schemeClr val="tx1"/>
                </a:solidFill>
              </a:rPr>
              <a:t>Excessive summer rain – rain is necessary for vine and grape growth, but in excess can cause rot</a:t>
            </a:r>
          </a:p>
          <a:p>
            <a:pPr lvl="2"/>
            <a:r>
              <a:rPr lang="en-US" dirty="0">
                <a:solidFill>
                  <a:srgbClr val="002060"/>
                </a:solidFill>
              </a:rPr>
              <a:t>Also, while it does not affect vintage, it can erode important topsoil on steep slopes</a:t>
            </a:r>
          </a:p>
          <a:p>
            <a:endParaRPr lang="en-US" dirty="0"/>
          </a:p>
        </p:txBody>
      </p:sp>
      <p:sp>
        <p:nvSpPr>
          <p:cNvPr id="4" name="Rectangle 3"/>
          <p:cNvSpPr/>
          <p:nvPr/>
        </p:nvSpPr>
        <p:spPr>
          <a:xfrm>
            <a:off x="7110725" y="5603462"/>
            <a:ext cx="1414791" cy="253916"/>
          </a:xfrm>
          <a:prstGeom prst="rect">
            <a:avLst/>
          </a:prstGeom>
        </p:spPr>
        <p:txBody>
          <a:bodyPr wrap="square">
            <a:spAutoFit/>
          </a:bodyPr>
          <a:lstStyle/>
          <a:p>
            <a:r>
              <a:rPr lang="en-US" sz="1050" dirty="0"/>
              <a:t>© Kelleen Hubbs</a:t>
            </a:r>
          </a:p>
        </p:txBody>
      </p:sp>
      <p:sp>
        <p:nvSpPr>
          <p:cNvPr id="5" name="Slide Number Placeholder 4"/>
          <p:cNvSpPr>
            <a:spLocks noGrp="1"/>
          </p:cNvSpPr>
          <p:nvPr>
            <p:ph type="sldNum" sz="quarter" idx="12"/>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2664520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733359"/>
            <a:ext cx="5937755" cy="1188720"/>
          </a:xfrm>
        </p:spPr>
        <p:txBody>
          <a:bodyPr>
            <a:normAutofit/>
          </a:bodyPr>
          <a:lstStyle/>
          <a:p>
            <a:r>
              <a:rPr lang="en-US" dirty="0"/>
              <a:t>Vintage – ideal weather</a:t>
            </a:r>
          </a:p>
        </p:txBody>
      </p:sp>
      <p:sp>
        <p:nvSpPr>
          <p:cNvPr id="3" name="Content Placeholder 2"/>
          <p:cNvSpPr>
            <a:spLocks noGrp="1"/>
          </p:cNvSpPr>
          <p:nvPr>
            <p:ph idx="1"/>
          </p:nvPr>
        </p:nvSpPr>
        <p:spPr>
          <a:xfrm>
            <a:off x="721008" y="2340815"/>
            <a:ext cx="7342337" cy="3552493"/>
          </a:xfrm>
        </p:spPr>
        <p:txBody>
          <a:bodyPr>
            <a:normAutofit fontScale="25000" lnSpcReduction="20000"/>
          </a:bodyPr>
          <a:lstStyle/>
          <a:p>
            <a:pPr lvl="1"/>
            <a:r>
              <a:rPr lang="en-US" sz="5600" dirty="0">
                <a:solidFill>
                  <a:schemeClr val="tx1"/>
                </a:solidFill>
              </a:rPr>
              <a:t>Spring:</a:t>
            </a:r>
          </a:p>
          <a:p>
            <a:pPr lvl="2"/>
            <a:r>
              <a:rPr lang="en-US" sz="5600" dirty="0">
                <a:solidFill>
                  <a:srgbClr val="002060"/>
                </a:solidFill>
              </a:rPr>
              <a:t>10˚C / 50˚F needed for budburst</a:t>
            </a:r>
          </a:p>
          <a:p>
            <a:pPr lvl="2"/>
            <a:r>
              <a:rPr lang="en-US" sz="5600" dirty="0">
                <a:solidFill>
                  <a:srgbClr val="002060"/>
                </a:solidFill>
              </a:rPr>
              <a:t>15˚C / 59˚F and plenty of sunlight and little/no rain are good for flowering and fruit set  </a:t>
            </a:r>
          </a:p>
          <a:p>
            <a:pPr lvl="1"/>
            <a:r>
              <a:rPr lang="en-US" sz="5600" dirty="0">
                <a:solidFill>
                  <a:schemeClr val="tx1"/>
                </a:solidFill>
              </a:rPr>
              <a:t>Summer</a:t>
            </a:r>
          </a:p>
          <a:p>
            <a:pPr lvl="2"/>
            <a:r>
              <a:rPr lang="en-US" sz="5600" dirty="0">
                <a:solidFill>
                  <a:srgbClr val="002060"/>
                </a:solidFill>
              </a:rPr>
              <a:t>Some rain, but not excessive</a:t>
            </a:r>
          </a:p>
          <a:p>
            <a:pPr lvl="2"/>
            <a:r>
              <a:rPr lang="en-US" sz="5600" dirty="0">
                <a:solidFill>
                  <a:srgbClr val="002060"/>
                </a:solidFill>
              </a:rPr>
              <a:t>Sunlight, but not excessive</a:t>
            </a:r>
          </a:p>
          <a:p>
            <a:pPr lvl="1"/>
            <a:r>
              <a:rPr lang="en-US" sz="5600" dirty="0">
                <a:solidFill>
                  <a:schemeClr val="tx1"/>
                </a:solidFill>
              </a:rPr>
              <a:t>Autumn</a:t>
            </a:r>
          </a:p>
          <a:p>
            <a:pPr lvl="2"/>
            <a:r>
              <a:rPr lang="en-US" sz="5600" dirty="0">
                <a:solidFill>
                  <a:srgbClr val="002060"/>
                </a:solidFill>
              </a:rPr>
              <a:t>Right Bank - not too hot (to avoid overripeness in Merlot, loss of structure and acidity)</a:t>
            </a:r>
          </a:p>
          <a:p>
            <a:pPr lvl="2"/>
            <a:r>
              <a:rPr lang="en-US" sz="5600" dirty="0">
                <a:solidFill>
                  <a:srgbClr val="002060"/>
                </a:solidFill>
              </a:rPr>
              <a:t>Left Bank – long and warm (Cab Sauv reaches optimal ripeness – fruit balances with tannins)</a:t>
            </a:r>
          </a:p>
          <a:p>
            <a:pPr lvl="2"/>
            <a:r>
              <a:rPr lang="en-US" sz="5600" dirty="0">
                <a:solidFill>
                  <a:srgbClr val="002060"/>
                </a:solidFill>
              </a:rPr>
              <a:t>No storms or heavy rains to dilute the grapes </a:t>
            </a:r>
          </a:p>
          <a:p>
            <a:pPr lvl="3"/>
            <a:r>
              <a:rPr lang="en-US" sz="5600" dirty="0">
                <a:solidFill>
                  <a:srgbClr val="002060"/>
                </a:solidFill>
              </a:rPr>
              <a:t>rains coming before harvest are a greater hazard for the right bank, due to heavier soils and greater susceptibility to rot (Merlot has thin skins)</a:t>
            </a:r>
          </a:p>
          <a:p>
            <a:pPr lvl="2"/>
            <a:endParaRPr lang="en-US" sz="1950" dirty="0">
              <a:solidFill>
                <a:srgbClr val="002060"/>
              </a:solidFill>
            </a:endParaRPr>
          </a:p>
        </p:txBody>
      </p:sp>
      <p:sp>
        <p:nvSpPr>
          <p:cNvPr id="4" name="Rectangle 3"/>
          <p:cNvSpPr/>
          <p:nvPr/>
        </p:nvSpPr>
        <p:spPr>
          <a:xfrm>
            <a:off x="7008201" y="5893308"/>
            <a:ext cx="1414791" cy="253916"/>
          </a:xfrm>
          <a:prstGeom prst="rect">
            <a:avLst/>
          </a:prstGeom>
        </p:spPr>
        <p:txBody>
          <a:bodyPr wrap="square">
            <a:spAutoFit/>
          </a:bodyPr>
          <a:lstStyle/>
          <a:p>
            <a:r>
              <a:rPr lang="en-US" sz="1050" dirty="0"/>
              <a:t>© Kelleen Hubbs</a:t>
            </a:r>
          </a:p>
        </p:txBody>
      </p:sp>
      <p:sp>
        <p:nvSpPr>
          <p:cNvPr id="5" name="Slide Number Placeholder 4"/>
          <p:cNvSpPr>
            <a:spLocks noGrp="1"/>
          </p:cNvSpPr>
          <p:nvPr>
            <p:ph type="sldNum" sz="quarter" idx="12"/>
          </p:nvPr>
        </p:nvSpPr>
        <p:spPr/>
        <p:txBody>
          <a:bodyPr/>
          <a:lstStyle/>
          <a:p>
            <a:fld id="{4FAB73BC-B049-4115-A692-8D63A059BFB8}" type="slidenum">
              <a:rPr lang="en-US" smtClean="0"/>
              <a:t>51</a:t>
            </a:fld>
            <a:endParaRPr lang="en-US" dirty="0"/>
          </a:p>
        </p:txBody>
      </p:sp>
    </p:spTree>
    <p:extLst>
      <p:ext uri="{BB962C8B-B14F-4D97-AF65-F5344CB8AC3E}">
        <p14:creationId xmlns:p14="http://schemas.microsoft.com/office/powerpoint/2010/main" val="50092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Vintage</a:t>
            </a:r>
            <a:br>
              <a:rPr lang="en-US" dirty="0"/>
            </a:br>
            <a:r>
              <a:rPr lang="en-US" dirty="0"/>
              <a:t>spring </a:t>
            </a:r>
            <a:r>
              <a:rPr lang="en-US"/>
              <a:t>weather problems</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b="1" u="sng" dirty="0">
                <a:solidFill>
                  <a:srgbClr val="002060"/>
                </a:solidFill>
              </a:rPr>
              <a:t>Millerandage</a:t>
            </a:r>
          </a:p>
          <a:p>
            <a:r>
              <a:rPr lang="en-US" dirty="0">
                <a:solidFill>
                  <a:schemeClr val="accent6">
                    <a:lumMod val="75000"/>
                  </a:schemeClr>
                </a:solidFill>
              </a:rPr>
              <a:t>“Shot berries” / “hens and chicks”</a:t>
            </a:r>
          </a:p>
          <a:p>
            <a:r>
              <a:rPr lang="en-US" dirty="0">
                <a:solidFill>
                  <a:schemeClr val="accent6">
                    <a:lumMod val="75000"/>
                  </a:schemeClr>
                </a:solidFill>
              </a:rPr>
              <a:t>Uneven ripening of berries (difference in size and maturity)</a:t>
            </a:r>
          </a:p>
          <a:p>
            <a:r>
              <a:rPr lang="en-US" dirty="0">
                <a:solidFill>
                  <a:schemeClr val="accent6">
                    <a:lumMod val="75000"/>
                  </a:schemeClr>
                </a:solidFill>
              </a:rPr>
              <a:t>Caused by cold, rainy, bad weather during flowering</a:t>
            </a:r>
          </a:p>
          <a:p>
            <a:r>
              <a:rPr lang="en-US" dirty="0">
                <a:solidFill>
                  <a:schemeClr val="accent6">
                    <a:lumMod val="75000"/>
                  </a:schemeClr>
                </a:solidFill>
              </a:rPr>
              <a:t>Affects yield and can affect quality</a:t>
            </a:r>
          </a:p>
          <a:p>
            <a:r>
              <a:rPr lang="en-US" dirty="0">
                <a:solidFill>
                  <a:schemeClr val="accent6">
                    <a:lumMod val="75000"/>
                  </a:schemeClr>
                </a:solidFill>
              </a:rPr>
              <a:t>No treatment</a:t>
            </a:r>
          </a:p>
        </p:txBody>
      </p:sp>
      <p:pic>
        <p:nvPicPr>
          <p:cNvPr id="5" name="Picture 2"/>
          <p:cNvPicPr>
            <a:picLocks noGrp="1" noChangeAspect="1" noChangeArrowheads="1"/>
          </p:cNvPicPr>
          <p:nvPr>
            <p:ph sz="half" idx="2"/>
          </p:nvPr>
        </p:nvPicPr>
        <p:blipFill>
          <a:blip r:embed="rId2"/>
          <a:srcRect/>
          <a:stretch>
            <a:fillRect/>
          </a:stretch>
        </p:blipFill>
        <p:spPr bwMode="auto">
          <a:xfrm>
            <a:off x="4773216" y="2657327"/>
            <a:ext cx="3565922" cy="2674441"/>
          </a:xfrm>
          <a:prstGeom prst="rect">
            <a:avLst/>
          </a:prstGeom>
          <a:noFill/>
          <a:ln w="9525" algn="ctr">
            <a:noFill/>
            <a:miter lim="800000"/>
            <a:headEnd/>
            <a:tailEnd/>
          </a:ln>
        </p:spPr>
      </p:pic>
      <p:sp>
        <p:nvSpPr>
          <p:cNvPr id="6" name="Rectangle 5"/>
          <p:cNvSpPr/>
          <p:nvPr/>
        </p:nvSpPr>
        <p:spPr>
          <a:xfrm>
            <a:off x="7110725" y="5603462"/>
            <a:ext cx="1414791" cy="253916"/>
          </a:xfrm>
          <a:prstGeom prst="rect">
            <a:avLst/>
          </a:prstGeom>
        </p:spPr>
        <p:txBody>
          <a:bodyPr wrap="square">
            <a:spAutoFit/>
          </a:bodyPr>
          <a:lstStyle/>
          <a:p>
            <a:r>
              <a:rPr lang="en-US" sz="1050" dirty="0"/>
              <a:t>© Kelleen Hubbs</a:t>
            </a:r>
          </a:p>
        </p:txBody>
      </p:sp>
      <p:sp>
        <p:nvSpPr>
          <p:cNvPr id="4" name="Slide Number Placeholder 3"/>
          <p:cNvSpPr>
            <a:spLocks noGrp="1"/>
          </p:cNvSpPr>
          <p:nvPr>
            <p:ph type="sldNum" sz="quarter" idx="12"/>
          </p:nvPr>
        </p:nvSpPr>
        <p:spPr/>
        <p:txBody>
          <a:bodyPr/>
          <a:lstStyle/>
          <a:p>
            <a:fld id="{4FAB73BC-B049-4115-A692-8D63A059BFB8}" type="slidenum">
              <a:rPr lang="en-US" smtClean="0"/>
              <a:t>52</a:t>
            </a:fld>
            <a:endParaRPr lang="en-US" dirty="0"/>
          </a:p>
        </p:txBody>
      </p:sp>
    </p:spTree>
    <p:extLst>
      <p:ext uri="{BB962C8B-B14F-4D97-AF65-F5344CB8AC3E}">
        <p14:creationId xmlns:p14="http://schemas.microsoft.com/office/powerpoint/2010/main" val="3338122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Vintage - </a:t>
            </a:r>
            <a:br>
              <a:rPr lang="en-US" dirty="0"/>
            </a:br>
            <a:r>
              <a:rPr lang="en-US" dirty="0"/>
              <a:t>spring weather problems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b="1" u="sng" dirty="0">
                <a:solidFill>
                  <a:srgbClr val="002060"/>
                </a:solidFill>
              </a:rPr>
              <a:t>Coulure</a:t>
            </a:r>
          </a:p>
          <a:p>
            <a:r>
              <a:rPr lang="en-US" dirty="0">
                <a:solidFill>
                  <a:schemeClr val="accent6">
                    <a:lumMod val="75000"/>
                  </a:schemeClr>
                </a:solidFill>
              </a:rPr>
              <a:t>“Shatter”</a:t>
            </a:r>
          </a:p>
          <a:p>
            <a:r>
              <a:rPr lang="en-US" dirty="0">
                <a:solidFill>
                  <a:schemeClr val="accent6">
                    <a:lumMod val="75000"/>
                  </a:schemeClr>
                </a:solidFill>
              </a:rPr>
              <a:t>Failure of berries to develop after flowering </a:t>
            </a:r>
          </a:p>
          <a:p>
            <a:r>
              <a:rPr lang="en-US" dirty="0">
                <a:solidFill>
                  <a:schemeClr val="accent6">
                    <a:lumMod val="75000"/>
                  </a:schemeClr>
                </a:solidFill>
              </a:rPr>
              <a:t>Caused by cold (e.g. frost), cloudy, rainy weather or very high out-of-season temperatures during flowering</a:t>
            </a:r>
          </a:p>
          <a:p>
            <a:r>
              <a:rPr lang="en-US" dirty="0">
                <a:solidFill>
                  <a:schemeClr val="accent6">
                    <a:lumMod val="75000"/>
                  </a:schemeClr>
                </a:solidFill>
              </a:rPr>
              <a:t>Affects yield and can affect quality</a:t>
            </a:r>
          </a:p>
          <a:p>
            <a:r>
              <a:rPr lang="en-US" dirty="0">
                <a:solidFill>
                  <a:schemeClr val="accent6">
                    <a:lumMod val="75000"/>
                  </a:schemeClr>
                </a:solidFill>
              </a:rPr>
              <a:t>No treatment</a:t>
            </a:r>
          </a:p>
          <a:p>
            <a:endParaRPr lang="en-US" dirty="0">
              <a:solidFill>
                <a:schemeClr val="accent6">
                  <a:lumMod val="75000"/>
                </a:schemeClr>
              </a:solidFill>
            </a:endParaRPr>
          </a:p>
          <a:p>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574286" y="2568417"/>
            <a:ext cx="3565922" cy="2852737"/>
          </a:xfrm>
          <a:prstGeom prst="rect">
            <a:avLst/>
          </a:prstGeom>
          <a:noFill/>
          <a:ln w="9525" algn="ctr">
            <a:noFill/>
            <a:miter lim="800000"/>
            <a:headEnd/>
            <a:tailEnd/>
          </a:ln>
        </p:spPr>
      </p:pic>
      <p:sp>
        <p:nvSpPr>
          <p:cNvPr id="6" name="Rectangle 5"/>
          <p:cNvSpPr/>
          <p:nvPr/>
        </p:nvSpPr>
        <p:spPr>
          <a:xfrm>
            <a:off x="7110725" y="5603462"/>
            <a:ext cx="1414791" cy="253916"/>
          </a:xfrm>
          <a:prstGeom prst="rect">
            <a:avLst/>
          </a:prstGeom>
        </p:spPr>
        <p:txBody>
          <a:bodyPr wrap="square">
            <a:spAutoFit/>
          </a:bodyPr>
          <a:lstStyle/>
          <a:p>
            <a:r>
              <a:rPr lang="en-US" sz="1050" dirty="0"/>
              <a:t>© Kelleen Hubbs</a:t>
            </a:r>
          </a:p>
        </p:txBody>
      </p:sp>
      <p:sp>
        <p:nvSpPr>
          <p:cNvPr id="4" name="Slide Number Placeholder 3"/>
          <p:cNvSpPr>
            <a:spLocks noGrp="1"/>
          </p:cNvSpPr>
          <p:nvPr>
            <p:ph type="sldNum" sz="quarter" idx="12"/>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69153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4ED76-DEC2-41E9-A67B-F76505E9B8B1}"/>
              </a:ext>
            </a:extLst>
          </p:cNvPr>
          <p:cNvSpPr>
            <a:spLocks noGrp="1"/>
          </p:cNvSpPr>
          <p:nvPr>
            <p:ph type="title"/>
          </p:nvPr>
        </p:nvSpPr>
        <p:spPr/>
        <p:txBody>
          <a:bodyPr/>
          <a:lstStyle/>
          <a:p>
            <a:r>
              <a:rPr lang="en-US" dirty="0"/>
              <a:t>Improving tasting skills</a:t>
            </a:r>
          </a:p>
        </p:txBody>
      </p:sp>
      <p:sp>
        <p:nvSpPr>
          <p:cNvPr id="3" name="Content Placeholder 2">
            <a:extLst>
              <a:ext uri="{FF2B5EF4-FFF2-40B4-BE49-F238E27FC236}">
                <a16:creationId xmlns:a16="http://schemas.microsoft.com/office/drawing/2014/main" xmlns="" id="{BDEE68FC-469D-4032-8835-4CE1EA1E6112}"/>
              </a:ext>
            </a:extLst>
          </p:cNvPr>
          <p:cNvSpPr>
            <a:spLocks noGrp="1"/>
          </p:cNvSpPr>
          <p:nvPr>
            <p:ph idx="1"/>
          </p:nvPr>
        </p:nvSpPr>
        <p:spPr/>
        <p:txBody>
          <a:bodyPr/>
          <a:lstStyle/>
          <a:p>
            <a:r>
              <a:rPr lang="en-US" dirty="0"/>
              <a:t>See “Discussion Points for the Reveal” at the end of this PowerPoint</a:t>
            </a:r>
          </a:p>
          <a:p>
            <a:r>
              <a:rPr lang="en-US" dirty="0"/>
              <a:t>Consistency in tasting is key (Appearance, Nose, Palate)</a:t>
            </a:r>
          </a:p>
          <a:p>
            <a:r>
              <a:rPr lang="en-US" dirty="0"/>
              <a:t>Identifying grape varieties in a blind tasting:</a:t>
            </a:r>
          </a:p>
          <a:p>
            <a:pPr lvl="1"/>
            <a:r>
              <a:rPr lang="en-US" dirty="0">
                <a:solidFill>
                  <a:schemeClr val="accent3">
                    <a:lumMod val="50000"/>
                  </a:schemeClr>
                </a:solidFill>
              </a:rPr>
              <a:t>Focus on Structure</a:t>
            </a:r>
          </a:p>
          <a:p>
            <a:pPr lvl="1"/>
            <a:r>
              <a:rPr lang="en-US" dirty="0">
                <a:solidFill>
                  <a:schemeClr val="accent3">
                    <a:lumMod val="50000"/>
                  </a:schemeClr>
                </a:solidFill>
              </a:rPr>
              <a:t>Aromas and flavors help to confirm your initial conclusion based on structural elements</a:t>
            </a:r>
          </a:p>
          <a:p>
            <a:r>
              <a:rPr lang="en-US" dirty="0"/>
              <a:t>Vintage:</a:t>
            </a:r>
          </a:p>
          <a:p>
            <a:pPr lvl="1"/>
            <a:r>
              <a:rPr lang="en-US" dirty="0">
                <a:solidFill>
                  <a:schemeClr val="accent3">
                    <a:lumMod val="50000"/>
                  </a:schemeClr>
                </a:solidFill>
              </a:rPr>
              <a:t>May be identified by structural, flavor and aroma characteristics </a:t>
            </a:r>
          </a:p>
          <a:p>
            <a:pPr lvl="1"/>
            <a:r>
              <a:rPr lang="en-US" dirty="0">
                <a:solidFill>
                  <a:schemeClr val="accent3">
                    <a:lumMod val="50000"/>
                  </a:schemeClr>
                </a:solidFill>
              </a:rPr>
              <a:t>May help identify grape variety percentages, bank, or commune</a:t>
            </a:r>
          </a:p>
          <a:p>
            <a:endParaRPr lang="en-US" dirty="0"/>
          </a:p>
        </p:txBody>
      </p:sp>
      <p:sp>
        <p:nvSpPr>
          <p:cNvPr id="4" name="Text Placeholder 3">
            <a:extLst>
              <a:ext uri="{FF2B5EF4-FFF2-40B4-BE49-F238E27FC236}">
                <a16:creationId xmlns:a16="http://schemas.microsoft.com/office/drawing/2014/main" xmlns="" id="{35E277CA-18B0-4F53-9BD7-E65E2426828D}"/>
              </a:ext>
            </a:extLst>
          </p:cNvPr>
          <p:cNvSpPr>
            <a:spLocks noGrp="1"/>
          </p:cNvSpPr>
          <p:nvPr>
            <p:ph type="body" sz="half" idx="2"/>
          </p:nvPr>
        </p:nvSpPr>
        <p:spPr/>
        <p:txBody>
          <a:bodyPr/>
          <a:lstStyle/>
          <a:p>
            <a:r>
              <a:rPr lang="en-US" dirty="0">
                <a:solidFill>
                  <a:schemeClr val="tx1"/>
                </a:solidFill>
              </a:rPr>
              <a:t>See </a:t>
            </a:r>
            <a:r>
              <a:rPr lang="en-US" u="sng" dirty="0">
                <a:solidFill>
                  <a:schemeClr val="tx1"/>
                </a:solidFill>
              </a:rPr>
              <a:t>Beyond Flavour:  The Indispensable Handbook to Blind Wine Tasting</a:t>
            </a:r>
            <a:r>
              <a:rPr lang="en-US" dirty="0">
                <a:solidFill>
                  <a:schemeClr val="tx1"/>
                </a:solidFill>
              </a:rPr>
              <a:t>, Nick Jackson, MW </a:t>
            </a:r>
            <a:r>
              <a:rPr lang="en-US" dirty="0"/>
              <a:t>(notes from which are included in the Discussion Points for the Reveal at the end of this PowerPoint)</a:t>
            </a:r>
          </a:p>
        </p:txBody>
      </p:sp>
      <p:sp>
        <p:nvSpPr>
          <p:cNvPr id="5" name="Slide Number Placeholder 4">
            <a:extLst>
              <a:ext uri="{FF2B5EF4-FFF2-40B4-BE49-F238E27FC236}">
                <a16:creationId xmlns:a16="http://schemas.microsoft.com/office/drawing/2014/main" xmlns="" id="{CB51BA57-CB79-49C7-A735-7A1DB96D5749}"/>
              </a:ext>
            </a:extLst>
          </p:cNvPr>
          <p:cNvSpPr>
            <a:spLocks noGrp="1"/>
          </p:cNvSpPr>
          <p:nvPr>
            <p:ph type="sldNum" sz="quarter" idx="12"/>
          </p:nvPr>
        </p:nvSpPr>
        <p:spPr/>
        <p:txBody>
          <a:bodyPr/>
          <a:lstStyle/>
          <a:p>
            <a:fld id="{6072DBEA-AE0B-644E-8735-53E4516D9842}" type="slidenum">
              <a:rPr lang="en-US" smtClean="0"/>
              <a:t>6</a:t>
            </a:fld>
            <a:endParaRPr lang="en-US" dirty="0"/>
          </a:p>
        </p:txBody>
      </p:sp>
    </p:spTree>
    <p:extLst>
      <p:ext uri="{BB962C8B-B14F-4D97-AF65-F5344CB8AC3E}">
        <p14:creationId xmlns:p14="http://schemas.microsoft.com/office/powerpoint/2010/main" val="89984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51CDC5-6C1C-4957-87E2-928EC5A98C91}"/>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xmlns="" id="{60EEF72A-6D3E-47DC-B1BA-E76CCE22FF40}"/>
              </a:ext>
            </a:extLst>
          </p:cNvPr>
          <p:cNvSpPr>
            <a:spLocks noGrp="1"/>
          </p:cNvSpPr>
          <p:nvPr>
            <p:ph sz="quarter" idx="4"/>
          </p:nvPr>
        </p:nvSpPr>
        <p:spPr>
          <a:xfrm>
            <a:off x="4753737" y="2612597"/>
            <a:ext cx="3290516" cy="3127429"/>
          </a:xfrm>
        </p:spPr>
        <p:txBody>
          <a:bodyPr>
            <a:normAutofit fontScale="92500" lnSpcReduction="20000"/>
          </a:bodyPr>
          <a:lstStyle/>
          <a:p>
            <a:pPr marL="0" indent="0">
              <a:buNone/>
            </a:pPr>
            <a:r>
              <a:rPr lang="en-US" dirty="0"/>
              <a:t>4 oz Jar with cork lid (7 oz also available)</a:t>
            </a:r>
          </a:p>
          <a:p>
            <a:pPr marL="0" indent="0">
              <a:buNone/>
            </a:pPr>
            <a:r>
              <a:rPr lang="en-US" dirty="0">
                <a:hlinkClick r:id="rId2"/>
              </a:rPr>
              <a:t>Click Here</a:t>
            </a:r>
            <a:r>
              <a:rPr lang="en-US" dirty="0"/>
              <a:t> for purchase link</a:t>
            </a:r>
          </a:p>
          <a:p>
            <a:r>
              <a:rPr lang="en-US" dirty="0">
                <a:solidFill>
                  <a:srgbClr val="0070C0"/>
                </a:solidFill>
              </a:rPr>
              <a:t>Reusable – have guests return them for future tastings</a:t>
            </a:r>
          </a:p>
          <a:p>
            <a:r>
              <a:rPr lang="en-US" dirty="0">
                <a:solidFill>
                  <a:srgbClr val="0070C0"/>
                </a:solidFill>
              </a:rPr>
              <a:t>Easy fill with regular funnel</a:t>
            </a:r>
          </a:p>
          <a:p>
            <a:r>
              <a:rPr lang="en-US" dirty="0">
                <a:solidFill>
                  <a:srgbClr val="0070C0"/>
                </a:solidFill>
              </a:rPr>
              <a:t>Wide-mouth easy clean</a:t>
            </a:r>
          </a:p>
          <a:p>
            <a:r>
              <a:rPr lang="en-US" dirty="0">
                <a:solidFill>
                  <a:srgbClr val="0070C0"/>
                </a:solidFill>
              </a:rPr>
              <a:t>Clear for easy viewing during filling</a:t>
            </a:r>
          </a:p>
          <a:p>
            <a:r>
              <a:rPr lang="en-US" dirty="0">
                <a:solidFill>
                  <a:srgbClr val="0070C0"/>
                </a:solidFill>
              </a:rPr>
              <a:t>$ .83 / bottle</a:t>
            </a:r>
          </a:p>
          <a:p>
            <a:endParaRPr lang="en-US" dirty="0"/>
          </a:p>
        </p:txBody>
      </p:sp>
      <p:sp>
        <p:nvSpPr>
          <p:cNvPr id="6" name="Title 5">
            <a:extLst>
              <a:ext uri="{FF2B5EF4-FFF2-40B4-BE49-F238E27FC236}">
                <a16:creationId xmlns:a16="http://schemas.microsoft.com/office/drawing/2014/main" xmlns="" id="{D56DB8CC-6CB7-458D-90E2-AEE3FA07E206}"/>
              </a:ext>
            </a:extLst>
          </p:cNvPr>
          <p:cNvSpPr>
            <a:spLocks noGrp="1"/>
          </p:cNvSpPr>
          <p:nvPr>
            <p:ph type="title"/>
          </p:nvPr>
        </p:nvSpPr>
        <p:spPr/>
        <p:txBody>
          <a:bodyPr/>
          <a:lstStyle/>
          <a:p>
            <a:r>
              <a:rPr lang="en-US" dirty="0"/>
              <a:t>Supplies – container options</a:t>
            </a:r>
          </a:p>
        </p:txBody>
      </p:sp>
      <p:sp>
        <p:nvSpPr>
          <p:cNvPr id="7" name="Content Placeholder 6">
            <a:extLst>
              <a:ext uri="{FF2B5EF4-FFF2-40B4-BE49-F238E27FC236}">
                <a16:creationId xmlns:a16="http://schemas.microsoft.com/office/drawing/2014/main" xmlns="" id="{406244F2-3795-48D4-92B8-EBA8A871D43F}"/>
              </a:ext>
            </a:extLst>
          </p:cNvPr>
          <p:cNvSpPr>
            <a:spLocks noGrp="1"/>
          </p:cNvSpPr>
          <p:nvPr>
            <p:ph sz="half" idx="2"/>
          </p:nvPr>
        </p:nvSpPr>
        <p:spPr/>
        <p:txBody>
          <a:bodyPr>
            <a:normAutofit fontScale="92500" lnSpcReduction="20000"/>
          </a:bodyPr>
          <a:lstStyle/>
          <a:p>
            <a:endParaRPr lang="en-US" dirty="0"/>
          </a:p>
        </p:txBody>
      </p:sp>
      <p:pic>
        <p:nvPicPr>
          <p:cNvPr id="9" name="Picture 6">
            <a:extLst>
              <a:ext uri="{FF2B5EF4-FFF2-40B4-BE49-F238E27FC236}">
                <a16:creationId xmlns:a16="http://schemas.microsoft.com/office/drawing/2014/main" xmlns="" id="{E35596AC-0597-4AAF-A85A-1F4C019D5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12597"/>
            <a:ext cx="3053587" cy="31274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xmlns="" id="{831B6CF2-00C1-4DBF-9473-892C6BA8522C}"/>
              </a:ext>
            </a:extLst>
          </p:cNvPr>
          <p:cNvSpPr>
            <a:spLocks noGrp="1"/>
          </p:cNvSpPr>
          <p:nvPr>
            <p:ph type="sldNum" sz="quarter" idx="12"/>
          </p:nvPr>
        </p:nvSpPr>
        <p:spPr/>
        <p:txBody>
          <a:bodyPr/>
          <a:lstStyle/>
          <a:p>
            <a:fld id="{6072DBEA-AE0B-644E-8735-53E4516D9842}" type="slidenum">
              <a:rPr lang="en-US" smtClean="0"/>
              <a:t>7</a:t>
            </a:fld>
            <a:endParaRPr lang="en-US" dirty="0"/>
          </a:p>
        </p:txBody>
      </p:sp>
    </p:spTree>
    <p:extLst>
      <p:ext uri="{BB962C8B-B14F-4D97-AF65-F5344CB8AC3E}">
        <p14:creationId xmlns:p14="http://schemas.microsoft.com/office/powerpoint/2010/main" val="250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51CDC5-6C1C-4957-87E2-928EC5A98C91}"/>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xmlns="" id="{60EEF72A-6D3E-47DC-B1BA-E76CCE22FF40}"/>
              </a:ext>
            </a:extLst>
          </p:cNvPr>
          <p:cNvSpPr>
            <a:spLocks noGrp="1"/>
          </p:cNvSpPr>
          <p:nvPr>
            <p:ph sz="quarter" idx="4"/>
          </p:nvPr>
        </p:nvSpPr>
        <p:spPr>
          <a:xfrm>
            <a:off x="4753737" y="2665477"/>
            <a:ext cx="3288024" cy="3074549"/>
          </a:xfrm>
        </p:spPr>
        <p:txBody>
          <a:bodyPr>
            <a:normAutofit fontScale="92500" lnSpcReduction="10000"/>
          </a:bodyPr>
          <a:lstStyle/>
          <a:p>
            <a:pPr marL="0" indent="0">
              <a:buNone/>
            </a:pPr>
            <a:r>
              <a:rPr lang="en-US" dirty="0"/>
              <a:t>8 oz. Sauce bottle with metal lid</a:t>
            </a:r>
          </a:p>
          <a:p>
            <a:pPr marL="0" indent="0">
              <a:buNone/>
            </a:pPr>
            <a:r>
              <a:rPr lang="en-US" dirty="0">
                <a:hlinkClick r:id="rId2"/>
              </a:rPr>
              <a:t>Click Here</a:t>
            </a:r>
            <a:r>
              <a:rPr lang="en-US" dirty="0"/>
              <a:t> for purchase link</a:t>
            </a:r>
          </a:p>
          <a:p>
            <a:r>
              <a:rPr lang="en-US" dirty="0">
                <a:solidFill>
                  <a:srgbClr val="0070C0"/>
                </a:solidFill>
              </a:rPr>
              <a:t>Reusable – have guests return them for future tastings</a:t>
            </a:r>
          </a:p>
          <a:p>
            <a:r>
              <a:rPr lang="en-US" dirty="0">
                <a:solidFill>
                  <a:srgbClr val="0070C0"/>
                </a:solidFill>
              </a:rPr>
              <a:t>Easy fill with regular funnel</a:t>
            </a:r>
          </a:p>
          <a:p>
            <a:r>
              <a:rPr lang="en-US" dirty="0">
                <a:solidFill>
                  <a:srgbClr val="0070C0"/>
                </a:solidFill>
              </a:rPr>
              <a:t>Wide-mouth easy clean</a:t>
            </a:r>
          </a:p>
          <a:p>
            <a:r>
              <a:rPr lang="en-US" dirty="0">
                <a:solidFill>
                  <a:srgbClr val="0070C0"/>
                </a:solidFill>
              </a:rPr>
              <a:t>Clear for easy viewing during filling</a:t>
            </a:r>
          </a:p>
          <a:p>
            <a:r>
              <a:rPr lang="en-US" dirty="0">
                <a:solidFill>
                  <a:srgbClr val="0070C0"/>
                </a:solidFill>
              </a:rPr>
              <a:t>$1.50 / bottle</a:t>
            </a:r>
          </a:p>
          <a:p>
            <a:endParaRPr lang="en-US" dirty="0"/>
          </a:p>
        </p:txBody>
      </p:sp>
      <p:sp>
        <p:nvSpPr>
          <p:cNvPr id="6" name="Title 5">
            <a:extLst>
              <a:ext uri="{FF2B5EF4-FFF2-40B4-BE49-F238E27FC236}">
                <a16:creationId xmlns:a16="http://schemas.microsoft.com/office/drawing/2014/main" xmlns="" id="{D56DB8CC-6CB7-458D-90E2-AEE3FA07E206}"/>
              </a:ext>
            </a:extLst>
          </p:cNvPr>
          <p:cNvSpPr>
            <a:spLocks noGrp="1"/>
          </p:cNvSpPr>
          <p:nvPr>
            <p:ph type="title"/>
          </p:nvPr>
        </p:nvSpPr>
        <p:spPr/>
        <p:txBody>
          <a:bodyPr/>
          <a:lstStyle/>
          <a:p>
            <a:r>
              <a:rPr lang="en-US" dirty="0"/>
              <a:t>Supplies – container options</a:t>
            </a:r>
          </a:p>
        </p:txBody>
      </p:sp>
      <p:sp>
        <p:nvSpPr>
          <p:cNvPr id="3" name="Content Placeholder 2">
            <a:extLst>
              <a:ext uri="{FF2B5EF4-FFF2-40B4-BE49-F238E27FC236}">
                <a16:creationId xmlns:a16="http://schemas.microsoft.com/office/drawing/2014/main" xmlns="" id="{F908C76A-9804-4A70-B4E3-C0DAF20CA7AB}"/>
              </a:ext>
            </a:extLst>
          </p:cNvPr>
          <p:cNvSpPr>
            <a:spLocks noGrp="1"/>
          </p:cNvSpPr>
          <p:nvPr>
            <p:ph sz="half" idx="2"/>
          </p:nvPr>
        </p:nvSpPr>
        <p:spPr/>
        <p:txBody>
          <a:bodyPr>
            <a:normAutofit fontScale="92500" lnSpcReduction="10000"/>
          </a:bodyPr>
          <a:lstStyle/>
          <a:p>
            <a:endParaRPr lang="en-US" dirty="0"/>
          </a:p>
        </p:txBody>
      </p:sp>
      <p:pic>
        <p:nvPicPr>
          <p:cNvPr id="7" name="Picture 2">
            <a:extLst>
              <a:ext uri="{FF2B5EF4-FFF2-40B4-BE49-F238E27FC236}">
                <a16:creationId xmlns:a16="http://schemas.microsoft.com/office/drawing/2014/main" xmlns="" id="{C97A9A47-622E-4FE3-BBA4-A37172C8B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90" y="2665477"/>
            <a:ext cx="3675044" cy="25967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E59A7BC1-51C3-4589-AD99-6CCBA71CD93B}"/>
              </a:ext>
            </a:extLst>
          </p:cNvPr>
          <p:cNvSpPr>
            <a:spLocks noGrp="1"/>
          </p:cNvSpPr>
          <p:nvPr>
            <p:ph type="sldNum" sz="quarter" idx="12"/>
          </p:nvPr>
        </p:nvSpPr>
        <p:spPr/>
        <p:txBody>
          <a:bodyPr/>
          <a:lstStyle/>
          <a:p>
            <a:fld id="{6072DBEA-AE0B-644E-8735-53E4516D9842}" type="slidenum">
              <a:rPr lang="en-US" smtClean="0"/>
              <a:t>8</a:t>
            </a:fld>
            <a:endParaRPr lang="en-US" dirty="0"/>
          </a:p>
        </p:txBody>
      </p:sp>
    </p:spTree>
    <p:extLst>
      <p:ext uri="{BB962C8B-B14F-4D97-AF65-F5344CB8AC3E}">
        <p14:creationId xmlns:p14="http://schemas.microsoft.com/office/powerpoint/2010/main" val="161387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51CDC5-6C1C-4957-87E2-928EC5A98C91}"/>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xmlns="" id="{60EEF72A-6D3E-47DC-B1BA-E76CCE22FF40}"/>
              </a:ext>
            </a:extLst>
          </p:cNvPr>
          <p:cNvSpPr>
            <a:spLocks noGrp="1"/>
          </p:cNvSpPr>
          <p:nvPr>
            <p:ph sz="quarter" idx="4"/>
          </p:nvPr>
        </p:nvSpPr>
        <p:spPr>
          <a:xfrm>
            <a:off x="4753737" y="2812473"/>
            <a:ext cx="3290516" cy="2927553"/>
          </a:xfrm>
        </p:spPr>
        <p:txBody>
          <a:bodyPr>
            <a:normAutofit fontScale="92500" lnSpcReduction="10000"/>
          </a:bodyPr>
          <a:lstStyle/>
          <a:p>
            <a:pPr marL="0" indent="0">
              <a:buNone/>
            </a:pPr>
            <a:r>
              <a:rPr lang="en-US" dirty="0"/>
              <a:t>4 oz amber bottles with lids</a:t>
            </a:r>
          </a:p>
          <a:p>
            <a:pPr marL="0" indent="0">
              <a:buNone/>
            </a:pPr>
            <a:r>
              <a:rPr lang="en-US" dirty="0">
                <a:hlinkClick r:id="rId2"/>
              </a:rPr>
              <a:t>Click Here</a:t>
            </a:r>
            <a:r>
              <a:rPr lang="en-US" dirty="0"/>
              <a:t> for purchase link</a:t>
            </a:r>
          </a:p>
          <a:p>
            <a:r>
              <a:rPr lang="en-US" dirty="0">
                <a:solidFill>
                  <a:srgbClr val="0070C0"/>
                </a:solidFill>
              </a:rPr>
              <a:t>.53 per bottle (128 count = $68 pre-shipping)</a:t>
            </a:r>
          </a:p>
          <a:p>
            <a:r>
              <a:rPr lang="en-US" dirty="0">
                <a:solidFill>
                  <a:srgbClr val="0070C0"/>
                </a:solidFill>
              </a:rPr>
              <a:t>Pros – no head space</a:t>
            </a:r>
          </a:p>
          <a:p>
            <a:r>
              <a:rPr lang="en-US" dirty="0">
                <a:solidFill>
                  <a:srgbClr val="0070C0"/>
                </a:solidFill>
              </a:rPr>
              <a:t>Cons – 4 oz opening is 9/16 of an inch </a:t>
            </a:r>
          </a:p>
          <a:p>
            <a:r>
              <a:rPr lang="en-US" dirty="0">
                <a:solidFill>
                  <a:srgbClr val="0070C0"/>
                </a:solidFill>
              </a:rPr>
              <a:t>Clear glass available (160 count = $109 pre-shipping)</a:t>
            </a:r>
          </a:p>
          <a:p>
            <a:endParaRPr lang="en-US" dirty="0"/>
          </a:p>
        </p:txBody>
      </p:sp>
      <p:sp>
        <p:nvSpPr>
          <p:cNvPr id="6" name="Title 5">
            <a:extLst>
              <a:ext uri="{FF2B5EF4-FFF2-40B4-BE49-F238E27FC236}">
                <a16:creationId xmlns:a16="http://schemas.microsoft.com/office/drawing/2014/main" xmlns="" id="{D56DB8CC-6CB7-458D-90E2-AEE3FA07E206}"/>
              </a:ext>
            </a:extLst>
          </p:cNvPr>
          <p:cNvSpPr>
            <a:spLocks noGrp="1"/>
          </p:cNvSpPr>
          <p:nvPr>
            <p:ph type="title"/>
          </p:nvPr>
        </p:nvSpPr>
        <p:spPr/>
        <p:txBody>
          <a:bodyPr/>
          <a:lstStyle/>
          <a:p>
            <a:r>
              <a:rPr lang="en-US" dirty="0"/>
              <a:t>Supplies – container options</a:t>
            </a:r>
          </a:p>
        </p:txBody>
      </p:sp>
      <p:pic>
        <p:nvPicPr>
          <p:cNvPr id="4098" name="Picture 2" descr="4 oz. Amber Boston Round with Black Cone Lined Cap (22/400) (V7) (V10)-Glass Bottle Outlet">
            <a:extLst>
              <a:ext uri="{FF2B5EF4-FFF2-40B4-BE49-F238E27FC236}">
                <a16:creationId xmlns:a16="http://schemas.microsoft.com/office/drawing/2014/main" xmlns="" id="{A2BCCC69-D8F9-4EB2-A3C6-50046FD5C3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75098" y="2670548"/>
            <a:ext cx="3181265" cy="31812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5AB3E084-7E78-4EAE-8F89-9B438DFED981}"/>
              </a:ext>
            </a:extLst>
          </p:cNvPr>
          <p:cNvSpPr>
            <a:spLocks noGrp="1"/>
          </p:cNvSpPr>
          <p:nvPr>
            <p:ph type="sldNum" sz="quarter" idx="12"/>
          </p:nvPr>
        </p:nvSpPr>
        <p:spPr/>
        <p:txBody>
          <a:bodyPr/>
          <a:lstStyle/>
          <a:p>
            <a:fld id="{6072DBEA-AE0B-644E-8735-53E4516D9842}" type="slidenum">
              <a:rPr lang="en-US" smtClean="0"/>
              <a:t>9</a:t>
            </a:fld>
            <a:endParaRPr lang="en-US" dirty="0"/>
          </a:p>
        </p:txBody>
      </p:sp>
    </p:spTree>
    <p:extLst>
      <p:ext uri="{BB962C8B-B14F-4D97-AF65-F5344CB8AC3E}">
        <p14:creationId xmlns:p14="http://schemas.microsoft.com/office/powerpoint/2010/main" val="201172611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2103</TotalTime>
  <Words>2527</Words>
  <Application>Microsoft Office PowerPoint</Application>
  <PresentationFormat>Affichage à l'écran (4:3)</PresentationFormat>
  <Paragraphs>488</Paragraphs>
  <Slides>53</Slides>
  <Notes>3</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Parcel</vt:lpstr>
      <vt:lpstr> Virtual Tastings guide </vt:lpstr>
      <vt:lpstr>Why host a Virtual Tasting?</vt:lpstr>
      <vt:lpstr>Best practices</vt:lpstr>
      <vt:lpstr>Example: the Halifax puzzle  virtual tasting</vt:lpstr>
      <vt:lpstr>Suggested themes / challenges for Blind tastings</vt:lpstr>
      <vt:lpstr>Improving tasting skills</vt:lpstr>
      <vt:lpstr>Supplies – container options</vt:lpstr>
      <vt:lpstr>Supplies – container options</vt:lpstr>
      <vt:lpstr>Supplies – container options</vt:lpstr>
      <vt:lpstr>Supplies – labeling</vt:lpstr>
      <vt:lpstr>Supplies for filling containers</vt:lpstr>
      <vt:lpstr>parlement / social formats</vt:lpstr>
      <vt:lpstr>The cellar man (lyrics)</vt:lpstr>
      <vt:lpstr>Final tips for the hosts</vt:lpstr>
      <vt:lpstr>Sample zoom invitation notes</vt:lpstr>
      <vt:lpstr>Discussion points for the reveal</vt:lpstr>
      <vt:lpstr>what is structure</vt:lpstr>
      <vt:lpstr>What is not structure</vt:lpstr>
      <vt:lpstr>Bordeaux red varieties</vt:lpstr>
      <vt:lpstr>Cabernet sauvignon</vt:lpstr>
      <vt:lpstr>Cabernet Sauvignon</vt:lpstr>
      <vt:lpstr>Cabernet sauvignon</vt:lpstr>
      <vt:lpstr>merlot</vt:lpstr>
      <vt:lpstr>merlot</vt:lpstr>
      <vt:lpstr>merlot</vt:lpstr>
      <vt:lpstr>Cabernet franc</vt:lpstr>
      <vt:lpstr>Cabernet Franc</vt:lpstr>
      <vt:lpstr>Cabernet franc</vt:lpstr>
      <vt:lpstr>Malbec </vt:lpstr>
      <vt:lpstr>Malbec</vt:lpstr>
      <vt:lpstr>malbec</vt:lpstr>
      <vt:lpstr>Petit verdot</vt:lpstr>
      <vt:lpstr>PETIT VERDOT</vt:lpstr>
      <vt:lpstr>Petit verdot</vt:lpstr>
      <vt:lpstr>Major  left bank Communes</vt:lpstr>
      <vt:lpstr>Major  right bank Communes</vt:lpstr>
      <vt:lpstr>bordeaux white varieties</vt:lpstr>
      <vt:lpstr>Sauvignon blanc</vt:lpstr>
      <vt:lpstr>Sauvignon Blanc</vt:lpstr>
      <vt:lpstr>Sauvignon blanc</vt:lpstr>
      <vt:lpstr>SÉmillon</vt:lpstr>
      <vt:lpstr>SÉmillon</vt:lpstr>
      <vt:lpstr>SÉmillon</vt:lpstr>
      <vt:lpstr>muscadelle</vt:lpstr>
      <vt:lpstr>MUSCADELLE</vt:lpstr>
      <vt:lpstr>muscadelle</vt:lpstr>
      <vt:lpstr>Vintage effect</vt:lpstr>
      <vt:lpstr>Vintage - Clues</vt:lpstr>
      <vt:lpstr>Vintage – weather effect</vt:lpstr>
      <vt:lpstr>Vintage – weather effect</vt:lpstr>
      <vt:lpstr>Vintage – ideal weather</vt:lpstr>
      <vt:lpstr>Vintage spring weather problems</vt:lpstr>
      <vt:lpstr>Vintage -  spring weather problems</vt:lpstr>
    </vt:vector>
  </TitlesOfParts>
  <Company>eProvenance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Virtual Tastings guide </dc:title>
  <dc:creator>ERIC VOGT</dc:creator>
  <cp:lastModifiedBy>AMSCY</cp:lastModifiedBy>
  <cp:revision>75</cp:revision>
  <dcterms:created xsi:type="dcterms:W3CDTF">2020-05-29T19:03:08Z</dcterms:created>
  <dcterms:modified xsi:type="dcterms:W3CDTF">2020-06-08T08:07:50Z</dcterms:modified>
</cp:coreProperties>
</file>